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6.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0"/>
  </p:notesMasterIdLst>
  <p:sldIdLst>
    <p:sldId id="256" r:id="rId2"/>
    <p:sldId id="257" r:id="rId3"/>
    <p:sldId id="279" r:id="rId4"/>
    <p:sldId id="275" r:id="rId5"/>
    <p:sldId id="280" r:id="rId6"/>
    <p:sldId id="260" r:id="rId7"/>
    <p:sldId id="273" r:id="rId8"/>
    <p:sldId id="282" r:id="rId9"/>
    <p:sldId id="274" r:id="rId10"/>
    <p:sldId id="261" r:id="rId11"/>
    <p:sldId id="277" r:id="rId12"/>
    <p:sldId id="276" r:id="rId13"/>
    <p:sldId id="278" r:id="rId14"/>
    <p:sldId id="264" r:id="rId15"/>
    <p:sldId id="262" r:id="rId16"/>
    <p:sldId id="271" r:id="rId17"/>
    <p:sldId id="283" r:id="rId18"/>
    <p:sldId id="272" r:id="rId19"/>
  </p:sldIdLst>
  <p:sldSz cx="9144000" cy="5143500" type="screen16x9"/>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263238"/>
        </a:solidFill>
        <a:effectLst/>
        <a:uFillTx/>
        <a:latin typeface="+mj-lt"/>
        <a:ea typeface="+mj-ea"/>
        <a:cs typeface="+mj-cs"/>
        <a:sym typeface="Helvetica"/>
      </a:defRPr>
    </a:lvl1pPr>
    <a:lvl2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263238"/>
        </a:solidFill>
        <a:effectLst/>
        <a:uFillTx/>
        <a:latin typeface="+mj-lt"/>
        <a:ea typeface="+mj-ea"/>
        <a:cs typeface="+mj-cs"/>
        <a:sym typeface="Helvetica"/>
      </a:defRPr>
    </a:lvl2pPr>
    <a:lvl3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263238"/>
        </a:solidFill>
        <a:effectLst/>
        <a:uFillTx/>
        <a:latin typeface="+mj-lt"/>
        <a:ea typeface="+mj-ea"/>
        <a:cs typeface="+mj-cs"/>
        <a:sym typeface="Helvetica"/>
      </a:defRPr>
    </a:lvl3pPr>
    <a:lvl4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263238"/>
        </a:solidFill>
        <a:effectLst/>
        <a:uFillTx/>
        <a:latin typeface="+mj-lt"/>
        <a:ea typeface="+mj-ea"/>
        <a:cs typeface="+mj-cs"/>
        <a:sym typeface="Helvetica"/>
      </a:defRPr>
    </a:lvl4pPr>
    <a:lvl5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263238"/>
        </a:solidFill>
        <a:effectLst/>
        <a:uFillTx/>
        <a:latin typeface="+mj-lt"/>
        <a:ea typeface="+mj-ea"/>
        <a:cs typeface="+mj-cs"/>
        <a:sym typeface="Helvetica"/>
      </a:defRPr>
    </a:lvl5pPr>
    <a:lvl6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263238"/>
        </a:solidFill>
        <a:effectLst/>
        <a:uFillTx/>
        <a:latin typeface="+mj-lt"/>
        <a:ea typeface="+mj-ea"/>
        <a:cs typeface="+mj-cs"/>
        <a:sym typeface="Helvetica"/>
      </a:defRPr>
    </a:lvl6pPr>
    <a:lvl7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263238"/>
        </a:solidFill>
        <a:effectLst/>
        <a:uFillTx/>
        <a:latin typeface="+mj-lt"/>
        <a:ea typeface="+mj-ea"/>
        <a:cs typeface="+mj-cs"/>
        <a:sym typeface="Helvetica"/>
      </a:defRPr>
    </a:lvl7pPr>
    <a:lvl8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263238"/>
        </a:solidFill>
        <a:effectLst/>
        <a:uFillTx/>
        <a:latin typeface="+mj-lt"/>
        <a:ea typeface="+mj-ea"/>
        <a:cs typeface="+mj-cs"/>
        <a:sym typeface="Helvetica"/>
      </a:defRPr>
    </a:lvl8pPr>
    <a:lvl9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263238"/>
        </a:solidFill>
        <a:effectLst/>
        <a:uFillTx/>
        <a:latin typeface="+mj-lt"/>
        <a:ea typeface="+mj-ea"/>
        <a:cs typeface="+mj-cs"/>
        <a:sym typeface="Helvetica"/>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5C1174-2BB7-EFC7-8F81-286065D21080}" v="289" dt="2020-12-07T02:02:08.746"/>
    <p1510:client id="{24053EDD-8934-8525-4266-A839E0E78ACF}" v="1926" dt="2020-12-07T04:59:15.119"/>
    <p1510:client id="{296947A1-27B0-4100-37AC-4DB5485189C0}" v="1" dt="2020-12-06T14:48:14.554"/>
    <p1510:client id="{2A2DA7B6-8558-6A13-B680-89AB2F5BFC7E}" v="16" dt="2020-12-07T02:21:16.447"/>
    <p1510:client id="{2A8456A2-C351-E8C2-DB49-1889F8D7733A}" v="22" dt="2020-12-06T06:02:57.447"/>
    <p1510:client id="{37A08508-9687-4D43-D42A-533DD4B06552}" v="4" dt="2020-12-08T02:53:25.712"/>
    <p1510:client id="{3804F6AD-53F0-C74D-A999-F32AEAA51A0D}" v="29" dt="2020-12-07T07:01:48.994"/>
    <p1510:client id="{46350E48-2E2B-C2E0-90B5-FEDB783CD236}" v="1096" dt="2020-12-06T18:12:38.888"/>
    <p1510:client id="{4E37F485-E08E-1F33-912D-1B7A86727329}" v="19" dt="2020-12-07T03:05:51.334"/>
    <p1510:client id="{52169904-50D6-7A12-DE30-BF4BC6B4B8B6}" v="35" dt="2020-12-07T02:43:36.495"/>
    <p1510:client id="{557A536E-94CF-B54A-2C6A-3FC324882BBB}" v="1165" dt="2020-12-07T07:51:08.574"/>
    <p1510:client id="{5F9E2A46-220C-8663-DD22-06C724DA8291}" v="151" dt="2020-12-07T05:55:30.647"/>
    <p1510:client id="{660131B9-1B09-3BF2-7DD0-40F7F3A5298A}" v="463" dt="2020-12-06T05:40:37.489"/>
    <p1510:client id="{6C30485A-94FD-08A9-4788-C5DFD3E0B881}" v="675" dt="2020-12-06T20:43:48.078"/>
    <p1510:client id="{70E61D80-F93C-CFD9-4314-A85521A334BC}" v="4" dt="2020-12-07T03:33:49.894"/>
    <p1510:client id="{9A76360C-64D2-FA4A-ACC6-BBDA84FBF946}" v="3786" dt="2020-12-07T04:37:31.170"/>
    <p1510:client id="{A2FC46E1-3149-957A-014E-BA249D4F8481}" v="7" dt="2020-12-07T05:02:54.057"/>
    <p1510:client id="{A478FAE7-F787-9221-251B-BFF2D40F6637}" v="14" dt="2020-12-06T12:33:45.463"/>
    <p1510:client id="{B2F71995-644D-D010-89FC-95F11A3EC3BD}" v="203" dt="2020-12-07T15:00:07.557"/>
    <p1510:client id="{C411B99D-0CD2-C8D6-CED2-B1E0ABB50422}" v="1193" dt="2020-12-08T01:55:33.793"/>
    <p1510:client id="{C5F068FE-7F9B-73A7-E315-0F0EF97DAEB3}" v="13" dt="2020-12-07T03:37:31.289"/>
    <p1510:client id="{CCFF9375-12F6-1E23-D7F9-0F7B7DDBD5E5}" v="2" dt="2020-12-07T05:18:31.703"/>
    <p1510:client id="{DAFC6AF7-5A19-E875-DD65-B4FA0FAD0519}" v="597" dt="2020-12-06T05:51:43.470"/>
    <p1510:client id="{DD5BE452-91E3-E7BE-6CCC-C77599738B03}" v="15" dt="2020-12-06T22:44:34.597"/>
    <p1510:client id="{E5DFDEF2-B4A4-9C6E-B17D-91041EA822EA}" v="65" dt="2020-12-08T05:25:40.345"/>
  </p1510:revLst>
</p1510:revInfo>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9525" cap="flat">
              <a:solidFill>
                <a:srgbClr val="000000"/>
              </a:solidFill>
              <a:prstDash val="solid"/>
              <a:round/>
            </a:ln>
          </a:left>
          <a:right>
            <a:ln w="9525" cap="flat">
              <a:solidFill>
                <a:srgbClr val="000000"/>
              </a:solidFill>
              <a:prstDash val="solid"/>
              <a:round/>
            </a:ln>
          </a:right>
          <a:top>
            <a:ln w="9525" cap="flat">
              <a:solidFill>
                <a:srgbClr val="000000"/>
              </a:solidFill>
              <a:prstDash val="solid"/>
              <a:round/>
            </a:ln>
          </a:top>
          <a:bottom>
            <a:ln w="9525" cap="flat">
              <a:solidFill>
                <a:srgbClr val="000000"/>
              </a:solidFill>
              <a:prstDash val="solid"/>
              <a:round/>
            </a:ln>
          </a:bottom>
          <a:insideH>
            <a:ln w="9525" cap="flat">
              <a:solidFill>
                <a:srgbClr val="000000"/>
              </a:solidFill>
              <a:prstDash val="solid"/>
              <a:round/>
            </a:ln>
          </a:insideH>
          <a:insideV>
            <a:ln w="9525" cap="flat">
              <a:solidFill>
                <a:srgbClr val="000000"/>
              </a:solidFill>
              <a:prstDash val="solid"/>
              <a:round/>
            </a:ln>
          </a:insideV>
        </a:tcBdr>
        <a:fill>
          <a:noFill/>
        </a:fill>
      </a:tcStyle>
    </a:wholeTbl>
    <a:band2H>
      <a:tcTxStyle/>
      <a:tcStyle>
        <a:tcBdr/>
        <a:fill>
          <a:solidFill>
            <a:srgbClr val="FFFFFF"/>
          </a:solidFill>
        </a:fill>
      </a:tcStyle>
    </a:band2H>
    <a:firstCol>
      <a:tcTxStyle b="off" i="off">
        <a:fontRef idx="minor">
          <a:srgbClr val="000000"/>
        </a:fontRef>
        <a:srgbClr val="000000"/>
      </a:tcTxStyle>
      <a:tcStyle>
        <a:tcBdr>
          <a:left>
            <a:ln w="9525" cap="flat">
              <a:solidFill>
                <a:srgbClr val="000000"/>
              </a:solidFill>
              <a:prstDash val="solid"/>
              <a:round/>
            </a:ln>
          </a:left>
          <a:right>
            <a:ln w="9525" cap="flat">
              <a:solidFill>
                <a:srgbClr val="000000"/>
              </a:solidFill>
              <a:prstDash val="solid"/>
              <a:round/>
            </a:ln>
          </a:right>
          <a:top>
            <a:ln w="9525" cap="flat">
              <a:solidFill>
                <a:srgbClr val="000000"/>
              </a:solidFill>
              <a:prstDash val="solid"/>
              <a:round/>
            </a:ln>
          </a:top>
          <a:bottom>
            <a:ln w="9525" cap="flat">
              <a:solidFill>
                <a:srgbClr val="000000"/>
              </a:solidFill>
              <a:prstDash val="solid"/>
              <a:round/>
            </a:ln>
          </a:bottom>
          <a:insideH>
            <a:ln w="9525" cap="flat">
              <a:solidFill>
                <a:srgbClr val="000000"/>
              </a:solidFill>
              <a:prstDash val="solid"/>
              <a:round/>
            </a:ln>
          </a:insideH>
          <a:insideV>
            <a:ln w="9525" cap="flat">
              <a:solidFill>
                <a:srgbClr val="000000"/>
              </a:solidFill>
              <a:prstDash val="solid"/>
              <a:round/>
            </a:ln>
          </a:insideV>
        </a:tcBdr>
        <a:fill>
          <a:noFill/>
        </a:fill>
      </a:tcStyle>
    </a:firstCol>
    <a:lastRow>
      <a:tcTxStyle b="off" i="off">
        <a:fontRef idx="minor">
          <a:srgbClr val="000000"/>
        </a:fontRef>
        <a:srgbClr val="000000"/>
      </a:tcTxStyle>
      <a:tcStyle>
        <a:tcBdr>
          <a:left>
            <a:ln w="9525" cap="flat">
              <a:solidFill>
                <a:srgbClr val="000000"/>
              </a:solidFill>
              <a:prstDash val="solid"/>
              <a:round/>
            </a:ln>
          </a:left>
          <a:right>
            <a:ln w="9525" cap="flat">
              <a:solidFill>
                <a:srgbClr val="000000"/>
              </a:solidFill>
              <a:prstDash val="solid"/>
              <a:round/>
            </a:ln>
          </a:right>
          <a:top>
            <a:ln w="9525" cap="flat">
              <a:solidFill>
                <a:srgbClr val="000000"/>
              </a:solidFill>
              <a:prstDash val="solid"/>
              <a:round/>
            </a:ln>
          </a:top>
          <a:bottom>
            <a:ln w="9525" cap="flat">
              <a:solidFill>
                <a:srgbClr val="000000"/>
              </a:solidFill>
              <a:prstDash val="solid"/>
              <a:round/>
            </a:ln>
          </a:bottom>
          <a:insideH>
            <a:ln w="9525" cap="flat">
              <a:solidFill>
                <a:srgbClr val="000000"/>
              </a:solidFill>
              <a:prstDash val="solid"/>
              <a:round/>
            </a:ln>
          </a:insideH>
          <a:insideV>
            <a:ln w="9525" cap="flat">
              <a:solidFill>
                <a:srgbClr val="000000"/>
              </a:solidFill>
              <a:prstDash val="solid"/>
              <a:round/>
            </a:ln>
          </a:insideV>
        </a:tcBdr>
        <a:fill>
          <a:noFill/>
        </a:fill>
      </a:tcStyle>
    </a:lastRow>
    <a:firstRow>
      <a:tcTxStyle b="off" i="off">
        <a:fontRef idx="minor">
          <a:srgbClr val="000000"/>
        </a:fontRef>
        <a:srgbClr val="000000"/>
      </a:tcTxStyle>
      <a:tcStyle>
        <a:tcBdr>
          <a:left>
            <a:ln w="9525" cap="flat">
              <a:solidFill>
                <a:srgbClr val="000000"/>
              </a:solidFill>
              <a:prstDash val="solid"/>
              <a:round/>
            </a:ln>
          </a:left>
          <a:right>
            <a:ln w="9525" cap="flat">
              <a:solidFill>
                <a:srgbClr val="000000"/>
              </a:solidFill>
              <a:prstDash val="solid"/>
              <a:round/>
            </a:ln>
          </a:right>
          <a:top>
            <a:ln w="9525" cap="flat">
              <a:solidFill>
                <a:srgbClr val="000000"/>
              </a:solidFill>
              <a:prstDash val="solid"/>
              <a:round/>
            </a:ln>
          </a:top>
          <a:bottom>
            <a:ln w="9525" cap="flat">
              <a:solidFill>
                <a:srgbClr val="000000"/>
              </a:solidFill>
              <a:prstDash val="solid"/>
              <a:round/>
            </a:ln>
          </a:bottom>
          <a:insideH>
            <a:ln w="9525" cap="flat">
              <a:solidFill>
                <a:srgbClr val="000000"/>
              </a:solidFill>
              <a:prstDash val="solid"/>
              <a:round/>
            </a:ln>
          </a:insideH>
          <a:insideV>
            <a:ln w="9525" cap="flat">
              <a:solidFill>
                <a:srgbClr val="000000"/>
              </a:solidFill>
              <a:prstDash val="solid"/>
              <a:round/>
            </a:ln>
          </a:insideV>
        </a:tcBdr>
        <a:fill>
          <a:noFill/>
        </a:fill>
      </a:tcStyle>
    </a:firstRow>
  </a:tblStyle>
  <a:tblStyle styleId="{C7B018BB-80A7-4F77-B60F-C8B233D01FF8}" styleName="">
    <a:tblBg/>
    <a:wholeTbl>
      <a:tcTxStyle b="on" i="off">
        <a:fontRef idx="major">
          <a:srgbClr val="263238"/>
        </a:fontRef>
        <a:srgbClr val="263238"/>
      </a:tcTxStyle>
      <a:tcStyle>
        <a:tcBdr>
          <a:left>
            <a:ln w="12700" cap="flat">
              <a:solidFill>
                <a:srgbClr val="381F12"/>
              </a:solidFill>
              <a:prstDash val="solid"/>
              <a:round/>
            </a:ln>
          </a:left>
          <a:right>
            <a:ln w="12700" cap="flat">
              <a:solidFill>
                <a:srgbClr val="381F12"/>
              </a:solidFill>
              <a:prstDash val="solid"/>
              <a:round/>
            </a:ln>
          </a:right>
          <a:top>
            <a:ln w="12700" cap="flat">
              <a:solidFill>
                <a:srgbClr val="381F12"/>
              </a:solidFill>
              <a:prstDash val="solid"/>
              <a:round/>
            </a:ln>
          </a:top>
          <a:bottom>
            <a:ln w="12700" cap="flat">
              <a:solidFill>
                <a:srgbClr val="381F12"/>
              </a:solidFill>
              <a:prstDash val="solid"/>
              <a:round/>
            </a:ln>
          </a:bottom>
          <a:insideH>
            <a:ln w="12700" cap="flat">
              <a:solidFill>
                <a:srgbClr val="381F12"/>
              </a:solidFill>
              <a:prstDash val="solid"/>
              <a:round/>
            </a:ln>
          </a:insideH>
          <a:insideV>
            <a:ln w="12700" cap="flat">
              <a:solidFill>
                <a:srgbClr val="381F12"/>
              </a:solidFill>
              <a:prstDash val="solid"/>
              <a:round/>
            </a:ln>
          </a:insideV>
        </a:tcBdr>
        <a:fill>
          <a:solidFill>
            <a:srgbClr val="CADBF7"/>
          </a:solidFill>
        </a:fill>
      </a:tcStyle>
    </a:wholeTbl>
    <a:band2H>
      <a:tcTxStyle/>
      <a:tcStyle>
        <a:tcBdr/>
        <a:fill>
          <a:solidFill>
            <a:srgbClr val="E6EEFB"/>
          </a:solidFill>
        </a:fill>
      </a:tcStyle>
    </a:band2H>
    <a:firstCol>
      <a:tcTxStyle b="on" i="off">
        <a:fontRef idx="major">
          <a:srgbClr val="381F12"/>
        </a:fontRef>
        <a:srgbClr val="381F12"/>
      </a:tcTxStyle>
      <a:tcStyle>
        <a:tcBdr>
          <a:left>
            <a:ln w="12700" cap="flat">
              <a:solidFill>
                <a:srgbClr val="381F12"/>
              </a:solidFill>
              <a:prstDash val="solid"/>
              <a:round/>
            </a:ln>
          </a:left>
          <a:right>
            <a:ln w="12700" cap="flat">
              <a:solidFill>
                <a:srgbClr val="381F12"/>
              </a:solidFill>
              <a:prstDash val="solid"/>
              <a:round/>
            </a:ln>
          </a:right>
          <a:top>
            <a:ln w="12700" cap="flat">
              <a:solidFill>
                <a:srgbClr val="381F12"/>
              </a:solidFill>
              <a:prstDash val="solid"/>
              <a:round/>
            </a:ln>
          </a:top>
          <a:bottom>
            <a:ln w="12700" cap="flat">
              <a:solidFill>
                <a:srgbClr val="381F12"/>
              </a:solidFill>
              <a:prstDash val="solid"/>
              <a:round/>
            </a:ln>
          </a:bottom>
          <a:insideH>
            <a:ln w="12700" cap="flat">
              <a:solidFill>
                <a:srgbClr val="381F12"/>
              </a:solidFill>
              <a:prstDash val="solid"/>
              <a:round/>
            </a:ln>
          </a:insideH>
          <a:insideV>
            <a:ln w="12700" cap="flat">
              <a:solidFill>
                <a:srgbClr val="381F12"/>
              </a:solidFill>
              <a:prstDash val="solid"/>
              <a:round/>
            </a:ln>
          </a:insideV>
        </a:tcBdr>
        <a:fill>
          <a:solidFill>
            <a:schemeClr val="accent1"/>
          </a:solidFill>
        </a:fill>
      </a:tcStyle>
    </a:firstCol>
    <a:lastRow>
      <a:tcTxStyle b="on" i="off">
        <a:fontRef idx="major">
          <a:srgbClr val="381F12"/>
        </a:fontRef>
        <a:srgbClr val="381F12"/>
      </a:tcTxStyle>
      <a:tcStyle>
        <a:tcBdr>
          <a:left>
            <a:ln w="12700" cap="flat">
              <a:solidFill>
                <a:srgbClr val="381F12"/>
              </a:solidFill>
              <a:prstDash val="solid"/>
              <a:round/>
            </a:ln>
          </a:left>
          <a:right>
            <a:ln w="12700" cap="flat">
              <a:solidFill>
                <a:srgbClr val="381F12"/>
              </a:solidFill>
              <a:prstDash val="solid"/>
              <a:round/>
            </a:ln>
          </a:right>
          <a:top>
            <a:ln w="38100" cap="flat">
              <a:solidFill>
                <a:srgbClr val="381F12"/>
              </a:solidFill>
              <a:prstDash val="solid"/>
              <a:round/>
            </a:ln>
          </a:top>
          <a:bottom>
            <a:ln w="12700" cap="flat">
              <a:solidFill>
                <a:srgbClr val="381F12"/>
              </a:solidFill>
              <a:prstDash val="solid"/>
              <a:round/>
            </a:ln>
          </a:bottom>
          <a:insideH>
            <a:ln w="12700" cap="flat">
              <a:solidFill>
                <a:srgbClr val="381F12"/>
              </a:solidFill>
              <a:prstDash val="solid"/>
              <a:round/>
            </a:ln>
          </a:insideH>
          <a:insideV>
            <a:ln w="12700" cap="flat">
              <a:solidFill>
                <a:srgbClr val="381F12"/>
              </a:solidFill>
              <a:prstDash val="solid"/>
              <a:round/>
            </a:ln>
          </a:insideV>
        </a:tcBdr>
        <a:fill>
          <a:solidFill>
            <a:schemeClr val="accent1"/>
          </a:solidFill>
        </a:fill>
      </a:tcStyle>
    </a:lastRow>
    <a:firstRow>
      <a:tcTxStyle b="on" i="off">
        <a:fontRef idx="major">
          <a:srgbClr val="381F12"/>
        </a:fontRef>
        <a:srgbClr val="381F12"/>
      </a:tcTxStyle>
      <a:tcStyle>
        <a:tcBdr>
          <a:left>
            <a:ln w="12700" cap="flat">
              <a:solidFill>
                <a:srgbClr val="381F12"/>
              </a:solidFill>
              <a:prstDash val="solid"/>
              <a:round/>
            </a:ln>
          </a:left>
          <a:right>
            <a:ln w="12700" cap="flat">
              <a:solidFill>
                <a:srgbClr val="381F12"/>
              </a:solidFill>
              <a:prstDash val="solid"/>
              <a:round/>
            </a:ln>
          </a:right>
          <a:top>
            <a:ln w="12700" cap="flat">
              <a:solidFill>
                <a:srgbClr val="381F12"/>
              </a:solidFill>
              <a:prstDash val="solid"/>
              <a:round/>
            </a:ln>
          </a:top>
          <a:bottom>
            <a:ln w="38100" cap="flat">
              <a:solidFill>
                <a:srgbClr val="381F12"/>
              </a:solidFill>
              <a:prstDash val="solid"/>
              <a:round/>
            </a:ln>
          </a:bottom>
          <a:insideH>
            <a:ln w="12700" cap="flat">
              <a:solidFill>
                <a:srgbClr val="381F12"/>
              </a:solidFill>
              <a:prstDash val="solid"/>
              <a:round/>
            </a:ln>
          </a:insideH>
          <a:insideV>
            <a:ln w="12700" cap="flat">
              <a:solidFill>
                <a:srgbClr val="381F12"/>
              </a:solidFill>
              <a:prstDash val="solid"/>
              <a:round/>
            </a:ln>
          </a:insideV>
        </a:tcBdr>
        <a:fill>
          <a:solidFill>
            <a:schemeClr val="accent1"/>
          </a:solidFill>
        </a:fill>
      </a:tcStyle>
    </a:firstRow>
  </a:tblStyle>
  <a:tblStyle styleId="{EEE7283C-3CF3-47DC-8721-378D4A62B228}" styleName="">
    <a:tblBg/>
    <a:wholeTbl>
      <a:tcTxStyle b="on" i="off">
        <a:fontRef idx="major">
          <a:srgbClr val="263238"/>
        </a:fontRef>
        <a:srgbClr val="263238"/>
      </a:tcTxStyle>
      <a:tcStyle>
        <a:tcBdr>
          <a:left>
            <a:ln w="12700" cap="flat">
              <a:solidFill>
                <a:srgbClr val="381F12"/>
              </a:solidFill>
              <a:prstDash val="solid"/>
              <a:round/>
            </a:ln>
          </a:left>
          <a:right>
            <a:ln w="12700" cap="flat">
              <a:solidFill>
                <a:srgbClr val="381F12"/>
              </a:solidFill>
              <a:prstDash val="solid"/>
              <a:round/>
            </a:ln>
          </a:right>
          <a:top>
            <a:ln w="12700" cap="flat">
              <a:solidFill>
                <a:srgbClr val="381F12"/>
              </a:solidFill>
              <a:prstDash val="solid"/>
              <a:round/>
            </a:ln>
          </a:top>
          <a:bottom>
            <a:ln w="12700" cap="flat">
              <a:solidFill>
                <a:srgbClr val="381F12"/>
              </a:solidFill>
              <a:prstDash val="solid"/>
              <a:round/>
            </a:ln>
          </a:bottom>
          <a:insideH>
            <a:ln w="12700" cap="flat">
              <a:solidFill>
                <a:srgbClr val="381F12"/>
              </a:solidFill>
              <a:prstDash val="solid"/>
              <a:round/>
            </a:ln>
          </a:insideH>
          <a:insideV>
            <a:ln w="12700" cap="flat">
              <a:solidFill>
                <a:srgbClr val="381F12"/>
              </a:solidFill>
              <a:prstDash val="solid"/>
              <a:round/>
            </a:ln>
          </a:insideV>
        </a:tcBdr>
        <a:fill>
          <a:solidFill>
            <a:srgbClr val="D1D6DA"/>
          </a:solidFill>
        </a:fill>
      </a:tcStyle>
    </a:wholeTbl>
    <a:band2H>
      <a:tcTxStyle/>
      <a:tcStyle>
        <a:tcBdr/>
        <a:fill>
          <a:solidFill>
            <a:srgbClr val="E9ECED"/>
          </a:solidFill>
        </a:fill>
      </a:tcStyle>
    </a:band2H>
    <a:firstCol>
      <a:tcTxStyle b="on" i="off">
        <a:fontRef idx="major">
          <a:srgbClr val="381F12"/>
        </a:fontRef>
        <a:srgbClr val="381F12"/>
      </a:tcTxStyle>
      <a:tcStyle>
        <a:tcBdr>
          <a:left>
            <a:ln w="12700" cap="flat">
              <a:solidFill>
                <a:srgbClr val="381F12"/>
              </a:solidFill>
              <a:prstDash val="solid"/>
              <a:round/>
            </a:ln>
          </a:left>
          <a:right>
            <a:ln w="12700" cap="flat">
              <a:solidFill>
                <a:srgbClr val="381F12"/>
              </a:solidFill>
              <a:prstDash val="solid"/>
              <a:round/>
            </a:ln>
          </a:right>
          <a:top>
            <a:ln w="12700" cap="flat">
              <a:solidFill>
                <a:srgbClr val="381F12"/>
              </a:solidFill>
              <a:prstDash val="solid"/>
              <a:round/>
            </a:ln>
          </a:top>
          <a:bottom>
            <a:ln w="12700" cap="flat">
              <a:solidFill>
                <a:srgbClr val="381F12"/>
              </a:solidFill>
              <a:prstDash val="solid"/>
              <a:round/>
            </a:ln>
          </a:bottom>
          <a:insideH>
            <a:ln w="12700" cap="flat">
              <a:solidFill>
                <a:srgbClr val="381F12"/>
              </a:solidFill>
              <a:prstDash val="solid"/>
              <a:round/>
            </a:ln>
          </a:insideH>
          <a:insideV>
            <a:ln w="12700" cap="flat">
              <a:solidFill>
                <a:srgbClr val="381F12"/>
              </a:solidFill>
              <a:prstDash val="solid"/>
              <a:round/>
            </a:ln>
          </a:insideV>
        </a:tcBdr>
        <a:fill>
          <a:solidFill>
            <a:schemeClr val="accent3"/>
          </a:solidFill>
        </a:fill>
      </a:tcStyle>
    </a:firstCol>
    <a:lastRow>
      <a:tcTxStyle b="on" i="off">
        <a:fontRef idx="major">
          <a:srgbClr val="381F12"/>
        </a:fontRef>
        <a:srgbClr val="381F12"/>
      </a:tcTxStyle>
      <a:tcStyle>
        <a:tcBdr>
          <a:left>
            <a:ln w="12700" cap="flat">
              <a:solidFill>
                <a:srgbClr val="381F12"/>
              </a:solidFill>
              <a:prstDash val="solid"/>
              <a:round/>
            </a:ln>
          </a:left>
          <a:right>
            <a:ln w="12700" cap="flat">
              <a:solidFill>
                <a:srgbClr val="381F12"/>
              </a:solidFill>
              <a:prstDash val="solid"/>
              <a:round/>
            </a:ln>
          </a:right>
          <a:top>
            <a:ln w="38100" cap="flat">
              <a:solidFill>
                <a:srgbClr val="381F12"/>
              </a:solidFill>
              <a:prstDash val="solid"/>
              <a:round/>
            </a:ln>
          </a:top>
          <a:bottom>
            <a:ln w="12700" cap="flat">
              <a:solidFill>
                <a:srgbClr val="381F12"/>
              </a:solidFill>
              <a:prstDash val="solid"/>
              <a:round/>
            </a:ln>
          </a:bottom>
          <a:insideH>
            <a:ln w="12700" cap="flat">
              <a:solidFill>
                <a:srgbClr val="381F12"/>
              </a:solidFill>
              <a:prstDash val="solid"/>
              <a:round/>
            </a:ln>
          </a:insideH>
          <a:insideV>
            <a:ln w="12700" cap="flat">
              <a:solidFill>
                <a:srgbClr val="381F12"/>
              </a:solidFill>
              <a:prstDash val="solid"/>
              <a:round/>
            </a:ln>
          </a:insideV>
        </a:tcBdr>
        <a:fill>
          <a:solidFill>
            <a:schemeClr val="accent3"/>
          </a:solidFill>
        </a:fill>
      </a:tcStyle>
    </a:lastRow>
    <a:firstRow>
      <a:tcTxStyle b="on" i="off">
        <a:fontRef idx="major">
          <a:srgbClr val="381F12"/>
        </a:fontRef>
        <a:srgbClr val="381F12"/>
      </a:tcTxStyle>
      <a:tcStyle>
        <a:tcBdr>
          <a:left>
            <a:ln w="12700" cap="flat">
              <a:solidFill>
                <a:srgbClr val="381F12"/>
              </a:solidFill>
              <a:prstDash val="solid"/>
              <a:round/>
            </a:ln>
          </a:left>
          <a:right>
            <a:ln w="12700" cap="flat">
              <a:solidFill>
                <a:srgbClr val="381F12"/>
              </a:solidFill>
              <a:prstDash val="solid"/>
              <a:round/>
            </a:ln>
          </a:right>
          <a:top>
            <a:ln w="12700" cap="flat">
              <a:solidFill>
                <a:srgbClr val="381F12"/>
              </a:solidFill>
              <a:prstDash val="solid"/>
              <a:round/>
            </a:ln>
          </a:top>
          <a:bottom>
            <a:ln w="38100" cap="flat">
              <a:solidFill>
                <a:srgbClr val="381F12"/>
              </a:solidFill>
              <a:prstDash val="solid"/>
              <a:round/>
            </a:ln>
          </a:bottom>
          <a:insideH>
            <a:ln w="12700" cap="flat">
              <a:solidFill>
                <a:srgbClr val="381F12"/>
              </a:solidFill>
              <a:prstDash val="solid"/>
              <a:round/>
            </a:ln>
          </a:insideH>
          <a:insideV>
            <a:ln w="12700" cap="flat">
              <a:solidFill>
                <a:srgbClr val="381F12"/>
              </a:solidFill>
              <a:prstDash val="solid"/>
              <a:round/>
            </a:ln>
          </a:insideV>
        </a:tcBdr>
        <a:fill>
          <a:solidFill>
            <a:schemeClr val="accent3"/>
          </a:solidFill>
        </a:fill>
      </a:tcStyle>
    </a:firstRow>
  </a:tblStyle>
  <a:tblStyle styleId="{CF821DB8-F4EB-4A41-A1BA-3FCAFE7338EE}" styleName="">
    <a:tblBg/>
    <a:wholeTbl>
      <a:tcTxStyle b="on" i="off">
        <a:fontRef idx="major">
          <a:srgbClr val="263238"/>
        </a:fontRef>
        <a:srgbClr val="263238"/>
      </a:tcTxStyle>
      <a:tcStyle>
        <a:tcBdr>
          <a:left>
            <a:ln w="12700" cap="flat">
              <a:solidFill>
                <a:srgbClr val="381F12"/>
              </a:solidFill>
              <a:prstDash val="solid"/>
              <a:round/>
            </a:ln>
          </a:left>
          <a:right>
            <a:ln w="12700" cap="flat">
              <a:solidFill>
                <a:srgbClr val="381F12"/>
              </a:solidFill>
              <a:prstDash val="solid"/>
              <a:round/>
            </a:ln>
          </a:right>
          <a:top>
            <a:ln w="12700" cap="flat">
              <a:solidFill>
                <a:srgbClr val="381F12"/>
              </a:solidFill>
              <a:prstDash val="solid"/>
              <a:round/>
            </a:ln>
          </a:top>
          <a:bottom>
            <a:ln w="12700" cap="flat">
              <a:solidFill>
                <a:srgbClr val="381F12"/>
              </a:solidFill>
              <a:prstDash val="solid"/>
              <a:round/>
            </a:ln>
          </a:bottom>
          <a:insideH>
            <a:ln w="12700" cap="flat">
              <a:solidFill>
                <a:srgbClr val="381F12"/>
              </a:solidFill>
              <a:prstDash val="solid"/>
              <a:round/>
            </a:ln>
          </a:insideH>
          <a:insideV>
            <a:ln w="12700" cap="flat">
              <a:solidFill>
                <a:srgbClr val="381F12"/>
              </a:solidFill>
              <a:prstDash val="solid"/>
              <a:round/>
            </a:ln>
          </a:insideV>
        </a:tcBdr>
        <a:fill>
          <a:solidFill>
            <a:srgbClr val="E2F1FC"/>
          </a:solidFill>
        </a:fill>
      </a:tcStyle>
    </a:wholeTbl>
    <a:band2H>
      <a:tcTxStyle/>
      <a:tcStyle>
        <a:tcBdr/>
        <a:fill>
          <a:solidFill>
            <a:srgbClr val="F1F8FE"/>
          </a:solidFill>
        </a:fill>
      </a:tcStyle>
    </a:band2H>
    <a:firstCol>
      <a:tcTxStyle b="on" i="off">
        <a:fontRef idx="major">
          <a:srgbClr val="381F12"/>
        </a:fontRef>
        <a:srgbClr val="381F12"/>
      </a:tcTxStyle>
      <a:tcStyle>
        <a:tcBdr>
          <a:left>
            <a:ln w="12700" cap="flat">
              <a:solidFill>
                <a:srgbClr val="381F12"/>
              </a:solidFill>
              <a:prstDash val="solid"/>
              <a:round/>
            </a:ln>
          </a:left>
          <a:right>
            <a:ln w="12700" cap="flat">
              <a:solidFill>
                <a:srgbClr val="381F12"/>
              </a:solidFill>
              <a:prstDash val="solid"/>
              <a:round/>
            </a:ln>
          </a:right>
          <a:top>
            <a:ln w="12700" cap="flat">
              <a:solidFill>
                <a:srgbClr val="381F12"/>
              </a:solidFill>
              <a:prstDash val="solid"/>
              <a:round/>
            </a:ln>
          </a:top>
          <a:bottom>
            <a:ln w="12700" cap="flat">
              <a:solidFill>
                <a:srgbClr val="381F12"/>
              </a:solidFill>
              <a:prstDash val="solid"/>
              <a:round/>
            </a:ln>
          </a:bottom>
          <a:insideH>
            <a:ln w="12700" cap="flat">
              <a:solidFill>
                <a:srgbClr val="381F12"/>
              </a:solidFill>
              <a:prstDash val="solid"/>
              <a:round/>
            </a:ln>
          </a:insideH>
          <a:insideV>
            <a:ln w="12700" cap="flat">
              <a:solidFill>
                <a:srgbClr val="381F12"/>
              </a:solidFill>
              <a:prstDash val="solid"/>
              <a:round/>
            </a:ln>
          </a:insideV>
        </a:tcBdr>
        <a:fill>
          <a:solidFill>
            <a:schemeClr val="accent6"/>
          </a:solidFill>
        </a:fill>
      </a:tcStyle>
    </a:firstCol>
    <a:lastRow>
      <a:tcTxStyle b="on" i="off">
        <a:fontRef idx="major">
          <a:srgbClr val="381F12"/>
        </a:fontRef>
        <a:srgbClr val="381F12"/>
      </a:tcTxStyle>
      <a:tcStyle>
        <a:tcBdr>
          <a:left>
            <a:ln w="12700" cap="flat">
              <a:solidFill>
                <a:srgbClr val="381F12"/>
              </a:solidFill>
              <a:prstDash val="solid"/>
              <a:round/>
            </a:ln>
          </a:left>
          <a:right>
            <a:ln w="12700" cap="flat">
              <a:solidFill>
                <a:srgbClr val="381F12"/>
              </a:solidFill>
              <a:prstDash val="solid"/>
              <a:round/>
            </a:ln>
          </a:right>
          <a:top>
            <a:ln w="38100" cap="flat">
              <a:solidFill>
                <a:srgbClr val="381F12"/>
              </a:solidFill>
              <a:prstDash val="solid"/>
              <a:round/>
            </a:ln>
          </a:top>
          <a:bottom>
            <a:ln w="12700" cap="flat">
              <a:solidFill>
                <a:srgbClr val="381F12"/>
              </a:solidFill>
              <a:prstDash val="solid"/>
              <a:round/>
            </a:ln>
          </a:bottom>
          <a:insideH>
            <a:ln w="12700" cap="flat">
              <a:solidFill>
                <a:srgbClr val="381F12"/>
              </a:solidFill>
              <a:prstDash val="solid"/>
              <a:round/>
            </a:ln>
          </a:insideH>
          <a:insideV>
            <a:ln w="12700" cap="flat">
              <a:solidFill>
                <a:srgbClr val="381F12"/>
              </a:solidFill>
              <a:prstDash val="solid"/>
              <a:round/>
            </a:ln>
          </a:insideV>
        </a:tcBdr>
        <a:fill>
          <a:solidFill>
            <a:schemeClr val="accent6"/>
          </a:solidFill>
        </a:fill>
      </a:tcStyle>
    </a:lastRow>
    <a:firstRow>
      <a:tcTxStyle b="on" i="off">
        <a:fontRef idx="major">
          <a:srgbClr val="381F12"/>
        </a:fontRef>
        <a:srgbClr val="381F12"/>
      </a:tcTxStyle>
      <a:tcStyle>
        <a:tcBdr>
          <a:left>
            <a:ln w="12700" cap="flat">
              <a:solidFill>
                <a:srgbClr val="381F12"/>
              </a:solidFill>
              <a:prstDash val="solid"/>
              <a:round/>
            </a:ln>
          </a:left>
          <a:right>
            <a:ln w="12700" cap="flat">
              <a:solidFill>
                <a:srgbClr val="381F12"/>
              </a:solidFill>
              <a:prstDash val="solid"/>
              <a:round/>
            </a:ln>
          </a:right>
          <a:top>
            <a:ln w="12700" cap="flat">
              <a:solidFill>
                <a:srgbClr val="381F12"/>
              </a:solidFill>
              <a:prstDash val="solid"/>
              <a:round/>
            </a:ln>
          </a:top>
          <a:bottom>
            <a:ln w="38100" cap="flat">
              <a:solidFill>
                <a:srgbClr val="381F12"/>
              </a:solidFill>
              <a:prstDash val="solid"/>
              <a:round/>
            </a:ln>
          </a:bottom>
          <a:insideH>
            <a:ln w="12700" cap="flat">
              <a:solidFill>
                <a:srgbClr val="381F12"/>
              </a:solidFill>
              <a:prstDash val="solid"/>
              <a:round/>
            </a:ln>
          </a:insideH>
          <a:insideV>
            <a:ln w="12700" cap="flat">
              <a:solidFill>
                <a:srgbClr val="381F12"/>
              </a:solidFill>
              <a:prstDash val="solid"/>
              <a:round/>
            </a:ln>
          </a:insideV>
        </a:tcBdr>
        <a:fill>
          <a:solidFill>
            <a:schemeClr val="accent6"/>
          </a:solidFill>
        </a:fill>
      </a:tcStyle>
    </a:firstRow>
  </a:tblStyle>
  <a:tblStyle styleId="{33BA23B1-9221-436E-865A-0063620EA4FD}" styleName="">
    <a:tblBg/>
    <a:wholeTbl>
      <a:tcTxStyle b="on" i="off">
        <a:fontRef idx="major">
          <a:srgbClr val="263238"/>
        </a:fontRef>
        <a:srgbClr val="263238"/>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7E7E7"/>
          </a:solidFill>
        </a:fill>
      </a:tcStyle>
    </a:wholeTbl>
    <a:band2H>
      <a:tcTxStyle/>
      <a:tcStyle>
        <a:tcBdr/>
        <a:fill>
          <a:solidFill>
            <a:srgbClr val="381F12"/>
          </a:solidFill>
        </a:fill>
      </a:tcStyle>
    </a:band2H>
    <a:firstCol>
      <a:tcTxStyle b="on" i="off">
        <a:fontRef idx="major">
          <a:srgbClr val="381F12"/>
        </a:fontRef>
        <a:srgbClr val="381F12"/>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263238"/>
        </a:fontRef>
        <a:srgbClr val="263238"/>
      </a:tcTxStyle>
      <a:tcStyle>
        <a:tcBdr>
          <a:left>
            <a:ln w="12700" cap="flat">
              <a:noFill/>
              <a:miter lim="400000"/>
            </a:ln>
          </a:left>
          <a:right>
            <a:ln w="12700" cap="flat">
              <a:noFill/>
              <a:miter lim="400000"/>
            </a:ln>
          </a:right>
          <a:top>
            <a:ln w="50800" cap="flat">
              <a:solidFill>
                <a:srgbClr val="263238"/>
              </a:solidFill>
              <a:prstDash val="solid"/>
              <a:round/>
            </a:ln>
          </a:top>
          <a:bottom>
            <a:ln w="25400" cap="flat">
              <a:solidFill>
                <a:srgbClr val="263238"/>
              </a:solidFill>
              <a:prstDash val="solid"/>
              <a:round/>
            </a:ln>
          </a:bottom>
          <a:insideH>
            <a:ln w="12700" cap="flat">
              <a:noFill/>
              <a:miter lim="400000"/>
            </a:ln>
          </a:insideH>
          <a:insideV>
            <a:ln w="12700" cap="flat">
              <a:noFill/>
              <a:miter lim="400000"/>
            </a:ln>
          </a:insideV>
        </a:tcBdr>
        <a:fill>
          <a:solidFill>
            <a:srgbClr val="381F12"/>
          </a:solidFill>
        </a:fill>
      </a:tcStyle>
    </a:lastRow>
    <a:firstRow>
      <a:tcTxStyle b="on" i="off">
        <a:fontRef idx="major">
          <a:srgbClr val="381F12"/>
        </a:fontRef>
        <a:srgbClr val="381F12"/>
      </a:tcTxStyle>
      <a:tcStyle>
        <a:tcBdr>
          <a:left>
            <a:ln w="12700" cap="flat">
              <a:noFill/>
              <a:miter lim="400000"/>
            </a:ln>
          </a:left>
          <a:right>
            <a:ln w="12700" cap="flat">
              <a:noFill/>
              <a:miter lim="400000"/>
            </a:ln>
          </a:right>
          <a:top>
            <a:ln w="25400" cap="flat">
              <a:solidFill>
                <a:srgbClr val="263238"/>
              </a:solidFill>
              <a:prstDash val="solid"/>
              <a:round/>
            </a:ln>
          </a:top>
          <a:bottom>
            <a:ln w="25400" cap="flat">
              <a:solidFill>
                <a:srgbClr val="263238"/>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2708684C-4D16-4618-839F-0558EEFCDFE6}" styleName="">
    <a:tblBg/>
    <a:wholeTbl>
      <a:tcTxStyle b="on" i="off">
        <a:fontRef idx="major">
          <a:srgbClr val="263238"/>
        </a:fontRef>
        <a:srgbClr val="263238"/>
      </a:tcTxStyle>
      <a:tcStyle>
        <a:tcBdr>
          <a:left>
            <a:ln w="12700" cap="flat">
              <a:solidFill>
                <a:srgbClr val="381F12"/>
              </a:solidFill>
              <a:prstDash val="solid"/>
              <a:round/>
            </a:ln>
          </a:left>
          <a:right>
            <a:ln w="12700" cap="flat">
              <a:solidFill>
                <a:srgbClr val="381F12"/>
              </a:solidFill>
              <a:prstDash val="solid"/>
              <a:round/>
            </a:ln>
          </a:right>
          <a:top>
            <a:ln w="12700" cap="flat">
              <a:solidFill>
                <a:srgbClr val="381F12"/>
              </a:solidFill>
              <a:prstDash val="solid"/>
              <a:round/>
            </a:ln>
          </a:top>
          <a:bottom>
            <a:ln w="12700" cap="flat">
              <a:solidFill>
                <a:srgbClr val="381F12"/>
              </a:solidFill>
              <a:prstDash val="solid"/>
              <a:round/>
            </a:ln>
          </a:bottom>
          <a:insideH>
            <a:ln w="12700" cap="flat">
              <a:solidFill>
                <a:srgbClr val="381F12"/>
              </a:solidFill>
              <a:prstDash val="solid"/>
              <a:round/>
            </a:ln>
          </a:insideH>
          <a:insideV>
            <a:ln w="12700" cap="flat">
              <a:solidFill>
                <a:srgbClr val="381F12"/>
              </a:solidFill>
              <a:prstDash val="solid"/>
              <a:round/>
            </a:ln>
          </a:insideV>
        </a:tcBdr>
        <a:fill>
          <a:solidFill>
            <a:srgbClr val="CBCCCC"/>
          </a:solidFill>
        </a:fill>
      </a:tcStyle>
    </a:wholeTbl>
    <a:band2H>
      <a:tcTxStyle/>
      <a:tcStyle>
        <a:tcBdr/>
        <a:fill>
          <a:solidFill>
            <a:srgbClr val="E7E7E7"/>
          </a:solidFill>
        </a:fill>
      </a:tcStyle>
    </a:band2H>
    <a:firstCol>
      <a:tcTxStyle b="on" i="off">
        <a:fontRef idx="major">
          <a:srgbClr val="381F12"/>
        </a:fontRef>
        <a:srgbClr val="381F12"/>
      </a:tcTxStyle>
      <a:tcStyle>
        <a:tcBdr>
          <a:left>
            <a:ln w="12700" cap="flat">
              <a:solidFill>
                <a:srgbClr val="381F12"/>
              </a:solidFill>
              <a:prstDash val="solid"/>
              <a:round/>
            </a:ln>
          </a:left>
          <a:right>
            <a:ln w="12700" cap="flat">
              <a:solidFill>
                <a:srgbClr val="381F12"/>
              </a:solidFill>
              <a:prstDash val="solid"/>
              <a:round/>
            </a:ln>
          </a:right>
          <a:top>
            <a:ln w="12700" cap="flat">
              <a:solidFill>
                <a:srgbClr val="381F12"/>
              </a:solidFill>
              <a:prstDash val="solid"/>
              <a:round/>
            </a:ln>
          </a:top>
          <a:bottom>
            <a:ln w="12700" cap="flat">
              <a:solidFill>
                <a:srgbClr val="381F12"/>
              </a:solidFill>
              <a:prstDash val="solid"/>
              <a:round/>
            </a:ln>
          </a:bottom>
          <a:insideH>
            <a:ln w="12700" cap="flat">
              <a:solidFill>
                <a:srgbClr val="381F12"/>
              </a:solidFill>
              <a:prstDash val="solid"/>
              <a:round/>
            </a:ln>
          </a:insideH>
          <a:insideV>
            <a:ln w="12700" cap="flat">
              <a:solidFill>
                <a:srgbClr val="381F12"/>
              </a:solidFill>
              <a:prstDash val="solid"/>
              <a:round/>
            </a:ln>
          </a:insideV>
        </a:tcBdr>
        <a:fill>
          <a:solidFill>
            <a:srgbClr val="263238"/>
          </a:solidFill>
        </a:fill>
      </a:tcStyle>
    </a:firstCol>
    <a:lastRow>
      <a:tcTxStyle b="on" i="off">
        <a:fontRef idx="major">
          <a:srgbClr val="381F12"/>
        </a:fontRef>
        <a:srgbClr val="381F12"/>
      </a:tcTxStyle>
      <a:tcStyle>
        <a:tcBdr>
          <a:left>
            <a:ln w="12700" cap="flat">
              <a:solidFill>
                <a:srgbClr val="381F12"/>
              </a:solidFill>
              <a:prstDash val="solid"/>
              <a:round/>
            </a:ln>
          </a:left>
          <a:right>
            <a:ln w="12700" cap="flat">
              <a:solidFill>
                <a:srgbClr val="381F12"/>
              </a:solidFill>
              <a:prstDash val="solid"/>
              <a:round/>
            </a:ln>
          </a:right>
          <a:top>
            <a:ln w="38100" cap="flat">
              <a:solidFill>
                <a:srgbClr val="381F12"/>
              </a:solidFill>
              <a:prstDash val="solid"/>
              <a:round/>
            </a:ln>
          </a:top>
          <a:bottom>
            <a:ln w="12700" cap="flat">
              <a:solidFill>
                <a:srgbClr val="381F12"/>
              </a:solidFill>
              <a:prstDash val="solid"/>
              <a:round/>
            </a:ln>
          </a:bottom>
          <a:insideH>
            <a:ln w="12700" cap="flat">
              <a:solidFill>
                <a:srgbClr val="381F12"/>
              </a:solidFill>
              <a:prstDash val="solid"/>
              <a:round/>
            </a:ln>
          </a:insideH>
          <a:insideV>
            <a:ln w="12700" cap="flat">
              <a:solidFill>
                <a:srgbClr val="381F12"/>
              </a:solidFill>
              <a:prstDash val="solid"/>
              <a:round/>
            </a:ln>
          </a:insideV>
        </a:tcBdr>
        <a:fill>
          <a:solidFill>
            <a:srgbClr val="263238"/>
          </a:solidFill>
        </a:fill>
      </a:tcStyle>
    </a:lastRow>
    <a:firstRow>
      <a:tcTxStyle b="on" i="off">
        <a:fontRef idx="major">
          <a:srgbClr val="381F12"/>
        </a:fontRef>
        <a:srgbClr val="381F12"/>
      </a:tcTxStyle>
      <a:tcStyle>
        <a:tcBdr>
          <a:left>
            <a:ln w="12700" cap="flat">
              <a:solidFill>
                <a:srgbClr val="381F12"/>
              </a:solidFill>
              <a:prstDash val="solid"/>
              <a:round/>
            </a:ln>
          </a:left>
          <a:right>
            <a:ln w="12700" cap="flat">
              <a:solidFill>
                <a:srgbClr val="381F12"/>
              </a:solidFill>
              <a:prstDash val="solid"/>
              <a:round/>
            </a:ln>
          </a:right>
          <a:top>
            <a:ln w="12700" cap="flat">
              <a:solidFill>
                <a:srgbClr val="381F12"/>
              </a:solidFill>
              <a:prstDash val="solid"/>
              <a:round/>
            </a:ln>
          </a:top>
          <a:bottom>
            <a:ln w="38100" cap="flat">
              <a:solidFill>
                <a:srgbClr val="381F12"/>
              </a:solidFill>
              <a:prstDash val="solid"/>
              <a:round/>
            </a:ln>
          </a:bottom>
          <a:insideH>
            <a:ln w="12700" cap="flat">
              <a:solidFill>
                <a:srgbClr val="381F12"/>
              </a:solidFill>
              <a:prstDash val="solid"/>
              <a:round/>
            </a:ln>
          </a:insideH>
          <a:insideV>
            <a:ln w="12700" cap="flat">
              <a:solidFill>
                <a:srgbClr val="381F12"/>
              </a:solidFill>
              <a:prstDash val="solid"/>
              <a:round/>
            </a:ln>
          </a:insideV>
        </a:tcBdr>
        <a:fill>
          <a:solidFill>
            <a:srgbClr val="263238"/>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6_5">
  <dgm:title val=""/>
  <dgm:desc val=""/>
  <dgm:catLst>
    <dgm:cat type="accent6" pri="11500"/>
  </dgm:catLst>
  <dgm:styleLbl name="node0">
    <dgm:fillClrLst meth="cycle">
      <a:schemeClr val="accent6">
        <a:alpha val="80000"/>
      </a:schemeClr>
    </dgm:fillClrLst>
    <dgm:linClrLst meth="repeat">
      <a:schemeClr val="lt1"/>
    </dgm:linClrLst>
    <dgm:effectClrLst/>
    <dgm:txLinClrLst/>
    <dgm:txFillClrLst/>
    <dgm:txEffectClrLst/>
  </dgm:styleLbl>
  <dgm:styleLbl name="alignNode1">
    <dgm:fillClrLst>
      <a:schemeClr val="accent6">
        <a:alpha val="90000"/>
      </a:schemeClr>
      <a:schemeClr val="accent6">
        <a:alpha val="50000"/>
      </a:schemeClr>
    </dgm:fillClrLst>
    <dgm:linClrLst>
      <a:schemeClr val="accent6">
        <a:alpha val="90000"/>
      </a:schemeClr>
      <a:schemeClr val="accent6">
        <a:alpha val="50000"/>
      </a:schemeClr>
    </dgm:linClrLst>
    <dgm:effectClrLst/>
    <dgm:txLinClrLst/>
    <dgm:txFillClrLst/>
    <dgm:txEffectClrLst/>
  </dgm:styleLbl>
  <dgm:styleLbl name="node1">
    <dgm:fillClrLst>
      <a:schemeClr val="accent6">
        <a:alpha val="90000"/>
      </a:schemeClr>
      <a:schemeClr val="accent6">
        <a:alpha val="50000"/>
      </a:schemeClr>
    </dgm:fillClrLst>
    <dgm:linClrLst meth="repeat">
      <a:schemeClr val="lt1"/>
    </dgm:linClrLst>
    <dgm:effectClrLst/>
    <dgm:txLinClrLst/>
    <dgm:txFillClrLst/>
    <dgm:txEffectClrLst/>
  </dgm:styleLbl>
  <dgm:styleLbl name="lnNode1">
    <dgm:fillClrLst>
      <a:schemeClr val="accent6">
        <a:shade val="90000"/>
      </a:schemeClr>
      <a:schemeClr val="accent6">
        <a:tint val="50000"/>
        <a:alpha val="50000"/>
      </a:schemeClr>
    </dgm:fillClrLst>
    <dgm:linClrLst meth="repeat">
      <a:schemeClr val="lt1"/>
    </dgm:linClrLst>
    <dgm:effectClrLst/>
    <dgm:txLinClrLst/>
    <dgm:txFillClrLst/>
    <dgm:txEffectClrLst/>
  </dgm:styleLbl>
  <dgm:styleLbl name="vennNode1">
    <dgm:fillClrLst>
      <a:schemeClr val="accent6">
        <a:shade val="80000"/>
        <a:alpha val="50000"/>
      </a:schemeClr>
      <a:schemeClr val="accent6">
        <a:alpha val="80000"/>
      </a:schemeClr>
    </dgm:fillClrLst>
    <dgm:linClrLst meth="repeat">
      <a:schemeClr val="lt1"/>
    </dgm:linClrLst>
    <dgm:effectClrLst/>
    <dgm:txLinClrLst/>
    <dgm:txFillClrLst/>
    <dgm:txEffectClrLst/>
  </dgm:styleLbl>
  <dgm:styleLbl name="node2">
    <dgm:fillClrLst>
      <a:schemeClr val="accent6">
        <a:alpha val="70000"/>
      </a:schemeClr>
    </dgm:fillClrLst>
    <dgm:linClrLst meth="repeat">
      <a:schemeClr val="lt1"/>
    </dgm:linClrLst>
    <dgm:effectClrLst/>
    <dgm:txLinClrLst/>
    <dgm:txFillClrLst/>
    <dgm:txEffectClrLst/>
  </dgm:styleLbl>
  <dgm:styleLbl name="node3">
    <dgm:fillClrLst>
      <a:schemeClr val="accent6">
        <a:alpha val="50000"/>
      </a:schemeClr>
    </dgm:fillClrLst>
    <dgm:linClrLst meth="repeat">
      <a:schemeClr val="lt1"/>
    </dgm:linClrLst>
    <dgm:effectClrLst/>
    <dgm:txLinClrLst/>
    <dgm:txFillClrLst/>
    <dgm:txEffectClrLst/>
  </dgm:styleLbl>
  <dgm:styleLbl name="node4">
    <dgm:fillClrLst>
      <a:schemeClr val="accent6">
        <a:alpha val="30000"/>
      </a:schemeClr>
    </dgm:fillClrLst>
    <dgm:linClrLst meth="repeat">
      <a:schemeClr val="lt1"/>
    </dgm:linClrLst>
    <dgm:effectClrLst/>
    <dgm:txLinClrLst/>
    <dgm:txFillClrLst/>
    <dgm:txEffectClrLst/>
  </dgm:styleLbl>
  <dgm:styleLbl name="fgImgPlace1">
    <dgm:fillClrLst>
      <a:schemeClr val="accent6">
        <a:tint val="50000"/>
        <a:alpha val="90000"/>
      </a:schemeClr>
      <a:schemeClr val="accent6">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fg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bg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sibTrans1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alpha val="90000"/>
      </a:schemeClr>
    </dgm:fillClrLst>
    <dgm:linClrLst meth="repeat">
      <a:schemeClr val="lt1"/>
    </dgm:linClrLst>
    <dgm:effectClrLst/>
    <dgm:txLinClrLst/>
    <dgm:txFillClrLst/>
    <dgm:txEffectClrLst/>
  </dgm:styleLbl>
  <dgm:styleLbl name="asst1">
    <dgm:fillClrLst meth="repeat">
      <a:schemeClr val="accent6">
        <a:alpha val="90000"/>
      </a:schemeClr>
    </dgm:fillClrLst>
    <dgm:linClrLst meth="repeat">
      <a:schemeClr val="lt1"/>
    </dgm:linClrLst>
    <dgm:effectClrLst/>
    <dgm:txLinClrLst/>
    <dgm:txFillClrLst/>
    <dgm:txEffectClrLst/>
  </dgm:styleLbl>
  <dgm:styleLbl name="asst2">
    <dgm:fillClrLst>
      <a:schemeClr val="accent6">
        <a:alpha val="90000"/>
      </a:schemeClr>
    </dgm:fillClrLst>
    <dgm:linClrLst meth="repeat">
      <a:schemeClr val="lt1"/>
    </dgm:linClrLst>
    <dgm:effectClrLst/>
    <dgm:txLinClrLst/>
    <dgm:txFillClrLst/>
    <dgm:txEffectClrLst/>
  </dgm:styleLbl>
  <dgm:styleLbl name="asst3">
    <dgm:fillClrLst>
      <a:schemeClr val="accent6">
        <a:alpha val="70000"/>
      </a:schemeClr>
    </dgm:fillClrLst>
    <dgm:linClrLst meth="repeat">
      <a:schemeClr val="lt1"/>
    </dgm:linClrLst>
    <dgm:effectClrLst/>
    <dgm:txLinClrLst/>
    <dgm:txFillClrLst/>
    <dgm:txEffectClrLst/>
  </dgm:styleLbl>
  <dgm:styleLbl name="asst4">
    <dgm:fillClrLst>
      <a:schemeClr val="accent6">
        <a:alpha val="50000"/>
      </a:schemeClr>
    </dgm:fillClrLst>
    <dgm:linClrLst meth="repeat">
      <a:schemeClr val="lt1"/>
    </dgm:linClrLst>
    <dgm:effectClrLst/>
    <dgm:txLinClrLst/>
    <dgm:txFillClrLst/>
    <dgm:txEffectClrLst/>
  </dgm:styleLbl>
  <dgm:styleLbl name="parChTrans2D1">
    <dgm:fillClrLst meth="repeat">
      <a:schemeClr val="accent6">
        <a:shade val="80000"/>
      </a:schemeClr>
    </dgm:fillClrLst>
    <dgm:linClrLst meth="repeat">
      <a:schemeClr val="accent6">
        <a:shade val="80000"/>
      </a:schemeClr>
    </dgm:linClrLst>
    <dgm:effectClrLst/>
    <dgm:txLinClrLst/>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dk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a:tint val="90000"/>
      </a:schemeClr>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6">
        <a:alpha val="90000"/>
      </a:schemeClr>
      <a:schemeClr val="accent6">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a:schemeClr val="accent6">
        <a:alpha val="90000"/>
        <a:tint val="40000"/>
      </a:schemeClr>
      <a:schemeClr val="accent6">
        <a:alpha val="5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50000"/>
      </a:schemeClr>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6_5">
  <dgm:title val=""/>
  <dgm:desc val=""/>
  <dgm:catLst>
    <dgm:cat type="accent6" pri="11500"/>
  </dgm:catLst>
  <dgm:styleLbl name="node0">
    <dgm:fillClrLst meth="cycle">
      <a:schemeClr val="accent6">
        <a:alpha val="80000"/>
      </a:schemeClr>
    </dgm:fillClrLst>
    <dgm:linClrLst meth="repeat">
      <a:schemeClr val="lt1"/>
    </dgm:linClrLst>
    <dgm:effectClrLst/>
    <dgm:txLinClrLst/>
    <dgm:txFillClrLst/>
    <dgm:txEffectClrLst/>
  </dgm:styleLbl>
  <dgm:styleLbl name="alignNode1">
    <dgm:fillClrLst>
      <a:schemeClr val="accent6">
        <a:alpha val="90000"/>
      </a:schemeClr>
      <a:schemeClr val="accent6">
        <a:alpha val="50000"/>
      </a:schemeClr>
    </dgm:fillClrLst>
    <dgm:linClrLst>
      <a:schemeClr val="accent6">
        <a:alpha val="90000"/>
      </a:schemeClr>
      <a:schemeClr val="accent6">
        <a:alpha val="50000"/>
      </a:schemeClr>
    </dgm:linClrLst>
    <dgm:effectClrLst/>
    <dgm:txLinClrLst/>
    <dgm:txFillClrLst/>
    <dgm:txEffectClrLst/>
  </dgm:styleLbl>
  <dgm:styleLbl name="node1">
    <dgm:fillClrLst>
      <a:schemeClr val="accent6">
        <a:alpha val="90000"/>
      </a:schemeClr>
      <a:schemeClr val="accent6">
        <a:alpha val="50000"/>
      </a:schemeClr>
    </dgm:fillClrLst>
    <dgm:linClrLst meth="repeat">
      <a:schemeClr val="lt1"/>
    </dgm:linClrLst>
    <dgm:effectClrLst/>
    <dgm:txLinClrLst/>
    <dgm:txFillClrLst/>
    <dgm:txEffectClrLst/>
  </dgm:styleLbl>
  <dgm:styleLbl name="lnNode1">
    <dgm:fillClrLst>
      <a:schemeClr val="accent6">
        <a:shade val="90000"/>
      </a:schemeClr>
      <a:schemeClr val="accent6">
        <a:tint val="50000"/>
        <a:alpha val="50000"/>
      </a:schemeClr>
    </dgm:fillClrLst>
    <dgm:linClrLst meth="repeat">
      <a:schemeClr val="lt1"/>
    </dgm:linClrLst>
    <dgm:effectClrLst/>
    <dgm:txLinClrLst/>
    <dgm:txFillClrLst/>
    <dgm:txEffectClrLst/>
  </dgm:styleLbl>
  <dgm:styleLbl name="vennNode1">
    <dgm:fillClrLst>
      <a:schemeClr val="accent6">
        <a:shade val="80000"/>
        <a:alpha val="50000"/>
      </a:schemeClr>
      <a:schemeClr val="accent6">
        <a:alpha val="80000"/>
      </a:schemeClr>
    </dgm:fillClrLst>
    <dgm:linClrLst meth="repeat">
      <a:schemeClr val="lt1"/>
    </dgm:linClrLst>
    <dgm:effectClrLst/>
    <dgm:txLinClrLst/>
    <dgm:txFillClrLst/>
    <dgm:txEffectClrLst/>
  </dgm:styleLbl>
  <dgm:styleLbl name="node2">
    <dgm:fillClrLst>
      <a:schemeClr val="accent6">
        <a:alpha val="70000"/>
      </a:schemeClr>
    </dgm:fillClrLst>
    <dgm:linClrLst meth="repeat">
      <a:schemeClr val="lt1"/>
    </dgm:linClrLst>
    <dgm:effectClrLst/>
    <dgm:txLinClrLst/>
    <dgm:txFillClrLst/>
    <dgm:txEffectClrLst/>
  </dgm:styleLbl>
  <dgm:styleLbl name="node3">
    <dgm:fillClrLst>
      <a:schemeClr val="accent6">
        <a:alpha val="50000"/>
      </a:schemeClr>
    </dgm:fillClrLst>
    <dgm:linClrLst meth="repeat">
      <a:schemeClr val="lt1"/>
    </dgm:linClrLst>
    <dgm:effectClrLst/>
    <dgm:txLinClrLst/>
    <dgm:txFillClrLst/>
    <dgm:txEffectClrLst/>
  </dgm:styleLbl>
  <dgm:styleLbl name="node4">
    <dgm:fillClrLst>
      <a:schemeClr val="accent6">
        <a:alpha val="30000"/>
      </a:schemeClr>
    </dgm:fillClrLst>
    <dgm:linClrLst meth="repeat">
      <a:schemeClr val="lt1"/>
    </dgm:linClrLst>
    <dgm:effectClrLst/>
    <dgm:txLinClrLst/>
    <dgm:txFillClrLst/>
    <dgm:txEffectClrLst/>
  </dgm:styleLbl>
  <dgm:styleLbl name="fgImgPlace1">
    <dgm:fillClrLst>
      <a:schemeClr val="accent6">
        <a:tint val="50000"/>
        <a:alpha val="90000"/>
      </a:schemeClr>
      <a:schemeClr val="accent6">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fg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bg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sibTrans1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alpha val="90000"/>
      </a:schemeClr>
    </dgm:fillClrLst>
    <dgm:linClrLst meth="repeat">
      <a:schemeClr val="lt1"/>
    </dgm:linClrLst>
    <dgm:effectClrLst/>
    <dgm:txLinClrLst/>
    <dgm:txFillClrLst/>
    <dgm:txEffectClrLst/>
  </dgm:styleLbl>
  <dgm:styleLbl name="asst1">
    <dgm:fillClrLst meth="repeat">
      <a:schemeClr val="accent6">
        <a:alpha val="90000"/>
      </a:schemeClr>
    </dgm:fillClrLst>
    <dgm:linClrLst meth="repeat">
      <a:schemeClr val="lt1"/>
    </dgm:linClrLst>
    <dgm:effectClrLst/>
    <dgm:txLinClrLst/>
    <dgm:txFillClrLst/>
    <dgm:txEffectClrLst/>
  </dgm:styleLbl>
  <dgm:styleLbl name="asst2">
    <dgm:fillClrLst>
      <a:schemeClr val="accent6">
        <a:alpha val="90000"/>
      </a:schemeClr>
    </dgm:fillClrLst>
    <dgm:linClrLst meth="repeat">
      <a:schemeClr val="lt1"/>
    </dgm:linClrLst>
    <dgm:effectClrLst/>
    <dgm:txLinClrLst/>
    <dgm:txFillClrLst/>
    <dgm:txEffectClrLst/>
  </dgm:styleLbl>
  <dgm:styleLbl name="asst3">
    <dgm:fillClrLst>
      <a:schemeClr val="accent6">
        <a:alpha val="70000"/>
      </a:schemeClr>
    </dgm:fillClrLst>
    <dgm:linClrLst meth="repeat">
      <a:schemeClr val="lt1"/>
    </dgm:linClrLst>
    <dgm:effectClrLst/>
    <dgm:txLinClrLst/>
    <dgm:txFillClrLst/>
    <dgm:txEffectClrLst/>
  </dgm:styleLbl>
  <dgm:styleLbl name="asst4">
    <dgm:fillClrLst>
      <a:schemeClr val="accent6">
        <a:alpha val="50000"/>
      </a:schemeClr>
    </dgm:fillClrLst>
    <dgm:linClrLst meth="repeat">
      <a:schemeClr val="lt1"/>
    </dgm:linClrLst>
    <dgm:effectClrLst/>
    <dgm:txLinClrLst/>
    <dgm:txFillClrLst/>
    <dgm:txEffectClrLst/>
  </dgm:styleLbl>
  <dgm:styleLbl name="parChTrans2D1">
    <dgm:fillClrLst meth="repeat">
      <a:schemeClr val="accent6">
        <a:shade val="80000"/>
      </a:schemeClr>
    </dgm:fillClrLst>
    <dgm:linClrLst meth="repeat">
      <a:schemeClr val="accent6">
        <a:shade val="80000"/>
      </a:schemeClr>
    </dgm:linClrLst>
    <dgm:effectClrLst/>
    <dgm:txLinClrLst/>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dk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a:tint val="90000"/>
      </a:schemeClr>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6">
        <a:alpha val="90000"/>
      </a:schemeClr>
      <a:schemeClr val="accent6">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a:schemeClr val="accent6">
        <a:alpha val="90000"/>
        <a:tint val="40000"/>
      </a:schemeClr>
      <a:schemeClr val="accent6">
        <a:alpha val="5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50000"/>
      </a:schemeClr>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0BE4048-9795-48E3-AA43-6DAB0D6A6C24}" type="doc">
      <dgm:prSet loTypeId="urn:microsoft.com/office/officeart/2005/8/layout/cycle2" loCatId="cycle" qsTypeId="urn:microsoft.com/office/officeart/2005/8/quickstyle/simple1" qsCatId="simple" csTypeId="urn:microsoft.com/office/officeart/2005/8/colors/accent6_5" csCatId="accent6" phldr="1"/>
      <dgm:spPr/>
      <dgm:t>
        <a:bodyPr/>
        <a:lstStyle/>
        <a:p>
          <a:endParaRPr lang="en-US"/>
        </a:p>
      </dgm:t>
    </dgm:pt>
    <dgm:pt modelId="{A665F6F9-FDE0-4F5C-B781-AC075D7B865C}">
      <dgm:prSet phldrT="[Text]" phldr="0"/>
      <dgm:spPr/>
      <dgm:t>
        <a:bodyPr/>
        <a:lstStyle/>
        <a:p>
          <a:pPr rtl="0"/>
          <a:r>
            <a:rPr lang="en-US">
              <a:latin typeface="Helvetica"/>
              <a:cs typeface="Helvetica"/>
            </a:rPr>
            <a:t>Executive Summary (Background, Goals, Steps)</a:t>
          </a:r>
          <a:endParaRPr lang="en-US"/>
        </a:p>
      </dgm:t>
    </dgm:pt>
    <dgm:pt modelId="{D35AD4FF-241C-4C89-A58F-F05E5A4F349B}" type="parTrans" cxnId="{ADE5AC7C-52F9-41CD-86E1-0E488A78DAE9}">
      <dgm:prSet/>
      <dgm:spPr/>
      <dgm:t>
        <a:bodyPr/>
        <a:lstStyle/>
        <a:p>
          <a:endParaRPr lang="en-US"/>
        </a:p>
      </dgm:t>
    </dgm:pt>
    <dgm:pt modelId="{86338792-19C8-4166-9EAC-E973EAAC1029}" type="sibTrans" cxnId="{ADE5AC7C-52F9-41CD-86E1-0E488A78DAE9}">
      <dgm:prSet/>
      <dgm:spPr/>
      <dgm:t>
        <a:bodyPr/>
        <a:lstStyle/>
        <a:p>
          <a:endParaRPr lang="en-US"/>
        </a:p>
      </dgm:t>
    </dgm:pt>
    <dgm:pt modelId="{89C97A0C-D07B-4D8B-839D-9C886E032958}">
      <dgm:prSet phldrT="[Text]" phldr="0"/>
      <dgm:spPr/>
      <dgm:t>
        <a:bodyPr/>
        <a:lstStyle/>
        <a:p>
          <a:pPr rtl="0"/>
          <a:r>
            <a:rPr lang="en-US">
              <a:latin typeface="Helvetica"/>
              <a:cs typeface="Helvetica"/>
            </a:rPr>
            <a:t>Data Modelling</a:t>
          </a:r>
        </a:p>
      </dgm:t>
    </dgm:pt>
    <dgm:pt modelId="{F2292A51-EDE8-48DB-9E26-2752E99B8EFE}" type="parTrans" cxnId="{D99ADAE3-BB19-4D85-B419-53BF5C696575}">
      <dgm:prSet/>
      <dgm:spPr/>
      <dgm:t>
        <a:bodyPr/>
        <a:lstStyle/>
        <a:p>
          <a:endParaRPr lang="en-US"/>
        </a:p>
      </dgm:t>
    </dgm:pt>
    <dgm:pt modelId="{968A0684-97B5-4D02-86E8-0A8169B6E910}" type="sibTrans" cxnId="{D99ADAE3-BB19-4D85-B419-53BF5C696575}">
      <dgm:prSet/>
      <dgm:spPr/>
      <dgm:t>
        <a:bodyPr/>
        <a:lstStyle/>
        <a:p>
          <a:endParaRPr lang="en-US"/>
        </a:p>
      </dgm:t>
    </dgm:pt>
    <dgm:pt modelId="{BCA402D5-012E-40C1-9446-2C5E8C89C1EA}">
      <dgm:prSet phldrT="[Text]" phldr="0"/>
      <dgm:spPr/>
      <dgm:t>
        <a:bodyPr/>
        <a:lstStyle/>
        <a:p>
          <a:pPr rtl="0"/>
          <a:r>
            <a:rPr lang="en-US">
              <a:latin typeface="Helvetica"/>
              <a:cs typeface="Helvetica"/>
            </a:rPr>
            <a:t>Key TakeAways</a:t>
          </a:r>
          <a:endParaRPr lang="en-US"/>
        </a:p>
      </dgm:t>
    </dgm:pt>
    <dgm:pt modelId="{184F7CAA-C6EF-4D3A-B184-529E2F6A7714}" type="parTrans" cxnId="{9DE3B564-B492-4423-9FA3-23FFA46FCA62}">
      <dgm:prSet/>
      <dgm:spPr/>
      <dgm:t>
        <a:bodyPr/>
        <a:lstStyle/>
        <a:p>
          <a:endParaRPr lang="en-US"/>
        </a:p>
      </dgm:t>
    </dgm:pt>
    <dgm:pt modelId="{DB19E284-1565-47D2-9E45-C0D947EE5976}" type="sibTrans" cxnId="{9DE3B564-B492-4423-9FA3-23FFA46FCA62}">
      <dgm:prSet/>
      <dgm:spPr/>
      <dgm:t>
        <a:bodyPr/>
        <a:lstStyle/>
        <a:p>
          <a:endParaRPr lang="en-US"/>
        </a:p>
      </dgm:t>
    </dgm:pt>
    <dgm:pt modelId="{159CCC7F-E314-4538-9A18-26CB027D0581}">
      <dgm:prSet phldr="0"/>
      <dgm:spPr/>
      <dgm:t>
        <a:bodyPr/>
        <a:lstStyle/>
        <a:p>
          <a:pPr rtl="0"/>
          <a:r>
            <a:rPr lang="en-US">
              <a:latin typeface="Helvetica"/>
              <a:cs typeface="Helvetica"/>
            </a:rPr>
            <a:t>Data Findings and What can be done better?</a:t>
          </a:r>
          <a:endParaRPr lang="en-US"/>
        </a:p>
      </dgm:t>
    </dgm:pt>
    <dgm:pt modelId="{79C00164-B171-4FB6-BCA2-DAF545CD31B8}" type="parTrans" cxnId="{810D5BCF-8A79-454E-94FD-5A7C2F933C29}">
      <dgm:prSet/>
      <dgm:spPr/>
      <dgm:t>
        <a:bodyPr/>
        <a:lstStyle/>
        <a:p>
          <a:endParaRPr lang="en-US"/>
        </a:p>
      </dgm:t>
    </dgm:pt>
    <dgm:pt modelId="{43AD0025-F1CD-4FA0-8267-E123E1DE66E7}" type="sibTrans" cxnId="{810D5BCF-8A79-454E-94FD-5A7C2F933C29}">
      <dgm:prSet/>
      <dgm:spPr/>
      <dgm:t>
        <a:bodyPr/>
        <a:lstStyle/>
        <a:p>
          <a:endParaRPr lang="en-US"/>
        </a:p>
      </dgm:t>
    </dgm:pt>
    <dgm:pt modelId="{B56F77AE-F474-470B-9144-928A05CA16D4}">
      <dgm:prSet phldr="0"/>
      <dgm:spPr/>
      <dgm:t>
        <a:bodyPr/>
        <a:lstStyle/>
        <a:p>
          <a:pPr rtl="0"/>
          <a:r>
            <a:rPr lang="en-US">
              <a:latin typeface="Helvetica"/>
              <a:cs typeface="Helvetica"/>
            </a:rPr>
            <a:t>Data Pre-processing </a:t>
          </a:r>
          <a:endParaRPr lang="en-US"/>
        </a:p>
      </dgm:t>
    </dgm:pt>
    <dgm:pt modelId="{4728C1DF-A979-4F3D-8E6A-E01F4D3841BE}" type="parTrans" cxnId="{DD039645-A9FA-4D34-A1E3-3E99CB581E43}">
      <dgm:prSet/>
      <dgm:spPr/>
      <dgm:t>
        <a:bodyPr/>
        <a:lstStyle/>
        <a:p>
          <a:endParaRPr lang="en-US"/>
        </a:p>
      </dgm:t>
    </dgm:pt>
    <dgm:pt modelId="{3A9D001D-3F24-4FC8-94E3-284B18608B8F}" type="sibTrans" cxnId="{DD039645-A9FA-4D34-A1E3-3E99CB581E43}">
      <dgm:prSet/>
      <dgm:spPr/>
      <dgm:t>
        <a:bodyPr/>
        <a:lstStyle/>
        <a:p>
          <a:endParaRPr lang="en-US"/>
        </a:p>
      </dgm:t>
    </dgm:pt>
    <dgm:pt modelId="{A61EAA1E-95D2-4EDA-8B1B-04380EA02804}" type="pres">
      <dgm:prSet presAssocID="{30BE4048-9795-48E3-AA43-6DAB0D6A6C24}" presName="cycle" presStyleCnt="0">
        <dgm:presLayoutVars>
          <dgm:dir/>
          <dgm:resizeHandles val="exact"/>
        </dgm:presLayoutVars>
      </dgm:prSet>
      <dgm:spPr/>
    </dgm:pt>
    <dgm:pt modelId="{70C68DAF-B47D-4F55-B9BE-72150B077DBC}" type="pres">
      <dgm:prSet presAssocID="{A665F6F9-FDE0-4F5C-B781-AC075D7B865C}" presName="node" presStyleLbl="node1" presStyleIdx="0" presStyleCnt="5">
        <dgm:presLayoutVars>
          <dgm:bulletEnabled val="1"/>
        </dgm:presLayoutVars>
      </dgm:prSet>
      <dgm:spPr/>
    </dgm:pt>
    <dgm:pt modelId="{416CA447-3D65-415A-AF01-2114F638E41E}" type="pres">
      <dgm:prSet presAssocID="{86338792-19C8-4166-9EAC-E973EAAC1029}" presName="sibTrans" presStyleLbl="sibTrans2D1" presStyleIdx="0" presStyleCnt="5"/>
      <dgm:spPr/>
    </dgm:pt>
    <dgm:pt modelId="{9CB4092B-02FC-4CB9-9534-7D0E4558D6C7}" type="pres">
      <dgm:prSet presAssocID="{86338792-19C8-4166-9EAC-E973EAAC1029}" presName="connectorText" presStyleLbl="sibTrans2D1" presStyleIdx="0" presStyleCnt="5"/>
      <dgm:spPr/>
    </dgm:pt>
    <dgm:pt modelId="{62DD5D5D-BF97-456B-BB45-DBE9227C8397}" type="pres">
      <dgm:prSet presAssocID="{B56F77AE-F474-470B-9144-928A05CA16D4}" presName="node" presStyleLbl="node1" presStyleIdx="1" presStyleCnt="5">
        <dgm:presLayoutVars>
          <dgm:bulletEnabled val="1"/>
        </dgm:presLayoutVars>
      </dgm:prSet>
      <dgm:spPr/>
    </dgm:pt>
    <dgm:pt modelId="{1247B1B3-CE06-4C32-B751-02F65BF81219}" type="pres">
      <dgm:prSet presAssocID="{3A9D001D-3F24-4FC8-94E3-284B18608B8F}" presName="sibTrans" presStyleLbl="sibTrans2D1" presStyleIdx="1" presStyleCnt="5"/>
      <dgm:spPr/>
    </dgm:pt>
    <dgm:pt modelId="{24F35AFB-30F6-4079-BA23-FD6A32F9B2DB}" type="pres">
      <dgm:prSet presAssocID="{3A9D001D-3F24-4FC8-94E3-284B18608B8F}" presName="connectorText" presStyleLbl="sibTrans2D1" presStyleIdx="1" presStyleCnt="5"/>
      <dgm:spPr/>
    </dgm:pt>
    <dgm:pt modelId="{4BA8CB2C-C8F3-4742-B048-ABDB49E07BD5}" type="pres">
      <dgm:prSet presAssocID="{89C97A0C-D07B-4D8B-839D-9C886E032958}" presName="node" presStyleLbl="node1" presStyleIdx="2" presStyleCnt="5">
        <dgm:presLayoutVars>
          <dgm:bulletEnabled val="1"/>
        </dgm:presLayoutVars>
      </dgm:prSet>
      <dgm:spPr/>
    </dgm:pt>
    <dgm:pt modelId="{6D999AAC-6CFC-4BC9-A0C2-BB7F49A9807B}" type="pres">
      <dgm:prSet presAssocID="{968A0684-97B5-4D02-86E8-0A8169B6E910}" presName="sibTrans" presStyleLbl="sibTrans2D1" presStyleIdx="2" presStyleCnt="5"/>
      <dgm:spPr/>
    </dgm:pt>
    <dgm:pt modelId="{60EE0605-9F6B-4CF0-A4C1-DCB9E21C5000}" type="pres">
      <dgm:prSet presAssocID="{968A0684-97B5-4D02-86E8-0A8169B6E910}" presName="connectorText" presStyleLbl="sibTrans2D1" presStyleIdx="2" presStyleCnt="5"/>
      <dgm:spPr/>
    </dgm:pt>
    <dgm:pt modelId="{729FBB7F-5902-4E3B-B358-630BBBF9C332}" type="pres">
      <dgm:prSet presAssocID="{159CCC7F-E314-4538-9A18-26CB027D0581}" presName="node" presStyleLbl="node1" presStyleIdx="3" presStyleCnt="5">
        <dgm:presLayoutVars>
          <dgm:bulletEnabled val="1"/>
        </dgm:presLayoutVars>
      </dgm:prSet>
      <dgm:spPr/>
    </dgm:pt>
    <dgm:pt modelId="{EAF875CD-F006-4CB2-A532-6E7740CE2C2C}" type="pres">
      <dgm:prSet presAssocID="{43AD0025-F1CD-4FA0-8267-E123E1DE66E7}" presName="sibTrans" presStyleLbl="sibTrans2D1" presStyleIdx="3" presStyleCnt="5"/>
      <dgm:spPr/>
    </dgm:pt>
    <dgm:pt modelId="{735DE65D-85BE-4F89-9EC6-31AAFF2312B0}" type="pres">
      <dgm:prSet presAssocID="{43AD0025-F1CD-4FA0-8267-E123E1DE66E7}" presName="connectorText" presStyleLbl="sibTrans2D1" presStyleIdx="3" presStyleCnt="5"/>
      <dgm:spPr/>
    </dgm:pt>
    <dgm:pt modelId="{D5307B69-1CA8-4958-AEEB-889F6E8E5364}" type="pres">
      <dgm:prSet presAssocID="{BCA402D5-012E-40C1-9446-2C5E8C89C1EA}" presName="node" presStyleLbl="node1" presStyleIdx="4" presStyleCnt="5">
        <dgm:presLayoutVars>
          <dgm:bulletEnabled val="1"/>
        </dgm:presLayoutVars>
      </dgm:prSet>
      <dgm:spPr/>
    </dgm:pt>
    <dgm:pt modelId="{8C49FCF9-D949-42AA-A6CE-0DE44A07DBB8}" type="pres">
      <dgm:prSet presAssocID="{DB19E284-1565-47D2-9E45-C0D947EE5976}" presName="sibTrans" presStyleLbl="sibTrans2D1" presStyleIdx="4" presStyleCnt="5"/>
      <dgm:spPr/>
    </dgm:pt>
    <dgm:pt modelId="{8BD3E090-044B-4C80-BF47-83CAEF64BACE}" type="pres">
      <dgm:prSet presAssocID="{DB19E284-1565-47D2-9E45-C0D947EE5976}" presName="connectorText" presStyleLbl="sibTrans2D1" presStyleIdx="4" presStyleCnt="5"/>
      <dgm:spPr/>
    </dgm:pt>
  </dgm:ptLst>
  <dgm:cxnLst>
    <dgm:cxn modelId="{9EB3A025-7A39-4060-97F5-5EEAD2DF768E}" type="presOf" srcId="{159CCC7F-E314-4538-9A18-26CB027D0581}" destId="{729FBB7F-5902-4E3B-B358-630BBBF9C332}" srcOrd="0" destOrd="0" presId="urn:microsoft.com/office/officeart/2005/8/layout/cycle2"/>
    <dgm:cxn modelId="{9DE3B564-B492-4423-9FA3-23FFA46FCA62}" srcId="{30BE4048-9795-48E3-AA43-6DAB0D6A6C24}" destId="{BCA402D5-012E-40C1-9446-2C5E8C89C1EA}" srcOrd="4" destOrd="0" parTransId="{184F7CAA-C6EF-4D3A-B184-529E2F6A7714}" sibTransId="{DB19E284-1565-47D2-9E45-C0D947EE5976}"/>
    <dgm:cxn modelId="{DD039645-A9FA-4D34-A1E3-3E99CB581E43}" srcId="{30BE4048-9795-48E3-AA43-6DAB0D6A6C24}" destId="{B56F77AE-F474-470B-9144-928A05CA16D4}" srcOrd="1" destOrd="0" parTransId="{4728C1DF-A979-4F3D-8E6A-E01F4D3841BE}" sibTransId="{3A9D001D-3F24-4FC8-94E3-284B18608B8F}"/>
    <dgm:cxn modelId="{649C1149-6ECC-4829-9232-BDB22850B67A}" type="presOf" srcId="{89C97A0C-D07B-4D8B-839D-9C886E032958}" destId="{4BA8CB2C-C8F3-4742-B048-ABDB49E07BD5}" srcOrd="0" destOrd="0" presId="urn:microsoft.com/office/officeart/2005/8/layout/cycle2"/>
    <dgm:cxn modelId="{3B486854-9DAB-453B-AF03-61138774C42D}" type="presOf" srcId="{43AD0025-F1CD-4FA0-8267-E123E1DE66E7}" destId="{EAF875CD-F006-4CB2-A532-6E7740CE2C2C}" srcOrd="0" destOrd="0" presId="urn:microsoft.com/office/officeart/2005/8/layout/cycle2"/>
    <dgm:cxn modelId="{ADE5AC7C-52F9-41CD-86E1-0E488A78DAE9}" srcId="{30BE4048-9795-48E3-AA43-6DAB0D6A6C24}" destId="{A665F6F9-FDE0-4F5C-B781-AC075D7B865C}" srcOrd="0" destOrd="0" parTransId="{D35AD4FF-241C-4C89-A58F-F05E5A4F349B}" sibTransId="{86338792-19C8-4166-9EAC-E973EAAC1029}"/>
    <dgm:cxn modelId="{B91B7C7D-7D34-45CD-892C-1DB6DEF0433B}" type="presOf" srcId="{30BE4048-9795-48E3-AA43-6DAB0D6A6C24}" destId="{A61EAA1E-95D2-4EDA-8B1B-04380EA02804}" srcOrd="0" destOrd="0" presId="urn:microsoft.com/office/officeart/2005/8/layout/cycle2"/>
    <dgm:cxn modelId="{33744383-3F40-4DAE-BFD2-A7D80A17623E}" type="presOf" srcId="{86338792-19C8-4166-9EAC-E973EAAC1029}" destId="{9CB4092B-02FC-4CB9-9534-7D0E4558D6C7}" srcOrd="1" destOrd="0" presId="urn:microsoft.com/office/officeart/2005/8/layout/cycle2"/>
    <dgm:cxn modelId="{2223CA83-086E-4942-8A2B-A6F52C9EDB4A}" type="presOf" srcId="{BCA402D5-012E-40C1-9446-2C5E8C89C1EA}" destId="{D5307B69-1CA8-4958-AEEB-889F6E8E5364}" srcOrd="0" destOrd="0" presId="urn:microsoft.com/office/officeart/2005/8/layout/cycle2"/>
    <dgm:cxn modelId="{51805E86-0C21-4A22-8C82-007E8F0BBA5F}" type="presOf" srcId="{3A9D001D-3F24-4FC8-94E3-284B18608B8F}" destId="{1247B1B3-CE06-4C32-B751-02F65BF81219}" srcOrd="0" destOrd="0" presId="urn:microsoft.com/office/officeart/2005/8/layout/cycle2"/>
    <dgm:cxn modelId="{AA643188-7374-4879-826A-507842524CB5}" type="presOf" srcId="{DB19E284-1565-47D2-9E45-C0D947EE5976}" destId="{8BD3E090-044B-4C80-BF47-83CAEF64BACE}" srcOrd="1" destOrd="0" presId="urn:microsoft.com/office/officeart/2005/8/layout/cycle2"/>
    <dgm:cxn modelId="{AA085589-98C7-420D-BC9C-9197AE3EC706}" type="presOf" srcId="{968A0684-97B5-4D02-86E8-0A8169B6E910}" destId="{60EE0605-9F6B-4CF0-A4C1-DCB9E21C5000}" srcOrd="1" destOrd="0" presId="urn:microsoft.com/office/officeart/2005/8/layout/cycle2"/>
    <dgm:cxn modelId="{6CE5C693-0383-40D7-B2FC-A331CBC0BEAD}" type="presOf" srcId="{B56F77AE-F474-470B-9144-928A05CA16D4}" destId="{62DD5D5D-BF97-456B-BB45-DBE9227C8397}" srcOrd="0" destOrd="0" presId="urn:microsoft.com/office/officeart/2005/8/layout/cycle2"/>
    <dgm:cxn modelId="{CA65E3BC-D3BA-4457-BFDE-009A3116200E}" type="presOf" srcId="{A665F6F9-FDE0-4F5C-B781-AC075D7B865C}" destId="{70C68DAF-B47D-4F55-B9BE-72150B077DBC}" srcOrd="0" destOrd="0" presId="urn:microsoft.com/office/officeart/2005/8/layout/cycle2"/>
    <dgm:cxn modelId="{D8EFA6C9-114E-4F2E-B453-65A8DF66922F}" type="presOf" srcId="{968A0684-97B5-4D02-86E8-0A8169B6E910}" destId="{6D999AAC-6CFC-4BC9-A0C2-BB7F49A9807B}" srcOrd="0" destOrd="0" presId="urn:microsoft.com/office/officeart/2005/8/layout/cycle2"/>
    <dgm:cxn modelId="{2B6A2ACE-BCBA-43BE-B0A8-752314B71212}" type="presOf" srcId="{43AD0025-F1CD-4FA0-8267-E123E1DE66E7}" destId="{735DE65D-85BE-4F89-9EC6-31AAFF2312B0}" srcOrd="1" destOrd="0" presId="urn:microsoft.com/office/officeart/2005/8/layout/cycle2"/>
    <dgm:cxn modelId="{810D5BCF-8A79-454E-94FD-5A7C2F933C29}" srcId="{30BE4048-9795-48E3-AA43-6DAB0D6A6C24}" destId="{159CCC7F-E314-4538-9A18-26CB027D0581}" srcOrd="3" destOrd="0" parTransId="{79C00164-B171-4FB6-BCA2-DAF545CD31B8}" sibTransId="{43AD0025-F1CD-4FA0-8267-E123E1DE66E7}"/>
    <dgm:cxn modelId="{2718BBD4-4B52-446C-ADA6-B0CB3C248DA7}" type="presOf" srcId="{DB19E284-1565-47D2-9E45-C0D947EE5976}" destId="{8C49FCF9-D949-42AA-A6CE-0DE44A07DBB8}" srcOrd="0" destOrd="0" presId="urn:microsoft.com/office/officeart/2005/8/layout/cycle2"/>
    <dgm:cxn modelId="{D99ADAE3-BB19-4D85-B419-53BF5C696575}" srcId="{30BE4048-9795-48E3-AA43-6DAB0D6A6C24}" destId="{89C97A0C-D07B-4D8B-839D-9C886E032958}" srcOrd="2" destOrd="0" parTransId="{F2292A51-EDE8-48DB-9E26-2752E99B8EFE}" sibTransId="{968A0684-97B5-4D02-86E8-0A8169B6E910}"/>
    <dgm:cxn modelId="{5952F4E3-64F8-470E-8D77-7F3A8BCE48F6}" type="presOf" srcId="{86338792-19C8-4166-9EAC-E973EAAC1029}" destId="{416CA447-3D65-415A-AF01-2114F638E41E}" srcOrd="0" destOrd="0" presId="urn:microsoft.com/office/officeart/2005/8/layout/cycle2"/>
    <dgm:cxn modelId="{6A2A5BFA-F15D-43F0-8CA2-C253F6FDE7CD}" type="presOf" srcId="{3A9D001D-3F24-4FC8-94E3-284B18608B8F}" destId="{24F35AFB-30F6-4079-BA23-FD6A32F9B2DB}" srcOrd="1" destOrd="0" presId="urn:microsoft.com/office/officeart/2005/8/layout/cycle2"/>
    <dgm:cxn modelId="{5B6BAE63-9C8E-41CC-AC2E-289BC00B1385}" type="presParOf" srcId="{A61EAA1E-95D2-4EDA-8B1B-04380EA02804}" destId="{70C68DAF-B47D-4F55-B9BE-72150B077DBC}" srcOrd="0" destOrd="0" presId="urn:microsoft.com/office/officeart/2005/8/layout/cycle2"/>
    <dgm:cxn modelId="{1290FE60-EA73-49CB-98BB-9AF2891264D8}" type="presParOf" srcId="{A61EAA1E-95D2-4EDA-8B1B-04380EA02804}" destId="{416CA447-3D65-415A-AF01-2114F638E41E}" srcOrd="1" destOrd="0" presId="urn:microsoft.com/office/officeart/2005/8/layout/cycle2"/>
    <dgm:cxn modelId="{58A39B16-90B4-4BC4-A392-88418474764B}" type="presParOf" srcId="{416CA447-3D65-415A-AF01-2114F638E41E}" destId="{9CB4092B-02FC-4CB9-9534-7D0E4558D6C7}" srcOrd="0" destOrd="0" presId="urn:microsoft.com/office/officeart/2005/8/layout/cycle2"/>
    <dgm:cxn modelId="{4EAEB19A-4E42-46A9-A4EC-7038EC6023F3}" type="presParOf" srcId="{A61EAA1E-95D2-4EDA-8B1B-04380EA02804}" destId="{62DD5D5D-BF97-456B-BB45-DBE9227C8397}" srcOrd="2" destOrd="0" presId="urn:microsoft.com/office/officeart/2005/8/layout/cycle2"/>
    <dgm:cxn modelId="{3A38FA79-760C-4E90-8D34-C1EC27988956}" type="presParOf" srcId="{A61EAA1E-95D2-4EDA-8B1B-04380EA02804}" destId="{1247B1B3-CE06-4C32-B751-02F65BF81219}" srcOrd="3" destOrd="0" presId="urn:microsoft.com/office/officeart/2005/8/layout/cycle2"/>
    <dgm:cxn modelId="{295727A6-FC3F-4F7C-806C-675E3D81EFAA}" type="presParOf" srcId="{1247B1B3-CE06-4C32-B751-02F65BF81219}" destId="{24F35AFB-30F6-4079-BA23-FD6A32F9B2DB}" srcOrd="0" destOrd="0" presId="urn:microsoft.com/office/officeart/2005/8/layout/cycle2"/>
    <dgm:cxn modelId="{E0870B1F-2BDF-4178-8B84-6427854D274D}" type="presParOf" srcId="{A61EAA1E-95D2-4EDA-8B1B-04380EA02804}" destId="{4BA8CB2C-C8F3-4742-B048-ABDB49E07BD5}" srcOrd="4" destOrd="0" presId="urn:microsoft.com/office/officeart/2005/8/layout/cycle2"/>
    <dgm:cxn modelId="{25910987-03B1-408C-A16C-DB34904054E8}" type="presParOf" srcId="{A61EAA1E-95D2-4EDA-8B1B-04380EA02804}" destId="{6D999AAC-6CFC-4BC9-A0C2-BB7F49A9807B}" srcOrd="5" destOrd="0" presId="urn:microsoft.com/office/officeart/2005/8/layout/cycle2"/>
    <dgm:cxn modelId="{05B3E3C7-5AC7-4352-9E0B-EEB7FFF12081}" type="presParOf" srcId="{6D999AAC-6CFC-4BC9-A0C2-BB7F49A9807B}" destId="{60EE0605-9F6B-4CF0-A4C1-DCB9E21C5000}" srcOrd="0" destOrd="0" presId="urn:microsoft.com/office/officeart/2005/8/layout/cycle2"/>
    <dgm:cxn modelId="{A01AF5F3-44DA-4DB4-9309-629B1751648C}" type="presParOf" srcId="{A61EAA1E-95D2-4EDA-8B1B-04380EA02804}" destId="{729FBB7F-5902-4E3B-B358-630BBBF9C332}" srcOrd="6" destOrd="0" presId="urn:microsoft.com/office/officeart/2005/8/layout/cycle2"/>
    <dgm:cxn modelId="{03D5D140-00B5-4EED-838C-90AED0D4870B}" type="presParOf" srcId="{A61EAA1E-95D2-4EDA-8B1B-04380EA02804}" destId="{EAF875CD-F006-4CB2-A532-6E7740CE2C2C}" srcOrd="7" destOrd="0" presId="urn:microsoft.com/office/officeart/2005/8/layout/cycle2"/>
    <dgm:cxn modelId="{0C7D0B1B-C6EA-4E26-B598-38EAA481260C}" type="presParOf" srcId="{EAF875CD-F006-4CB2-A532-6E7740CE2C2C}" destId="{735DE65D-85BE-4F89-9EC6-31AAFF2312B0}" srcOrd="0" destOrd="0" presId="urn:microsoft.com/office/officeart/2005/8/layout/cycle2"/>
    <dgm:cxn modelId="{8252C731-B9A1-42AF-8C25-28B7C7BDDDC1}" type="presParOf" srcId="{A61EAA1E-95D2-4EDA-8B1B-04380EA02804}" destId="{D5307B69-1CA8-4958-AEEB-889F6E8E5364}" srcOrd="8" destOrd="0" presId="urn:microsoft.com/office/officeart/2005/8/layout/cycle2"/>
    <dgm:cxn modelId="{8BB731A5-6B08-42F1-A3FA-8B4A29974001}" type="presParOf" srcId="{A61EAA1E-95D2-4EDA-8B1B-04380EA02804}" destId="{8C49FCF9-D949-42AA-A6CE-0DE44A07DBB8}" srcOrd="9" destOrd="0" presId="urn:microsoft.com/office/officeart/2005/8/layout/cycle2"/>
    <dgm:cxn modelId="{0E70D0A0-33D3-47B0-AE38-C9E1CF31380C}" type="presParOf" srcId="{8C49FCF9-D949-42AA-A6CE-0DE44A07DBB8}" destId="{8BD3E090-044B-4C80-BF47-83CAEF64BACE}" srcOrd="0" destOrd="0" presId="urn:microsoft.com/office/officeart/2005/8/layout/cycle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549CE7E-2430-47AB-A96F-A89EFCD1C54A}" type="doc">
      <dgm:prSet loTypeId="urn:microsoft.com/office/officeart/2005/8/layout/hProcess9" loCatId="process" qsTypeId="urn:microsoft.com/office/officeart/2005/8/quickstyle/simple1" qsCatId="simple" csTypeId="urn:microsoft.com/office/officeart/2005/8/colors/accent6_5" csCatId="accent6" phldr="1"/>
      <dgm:spPr/>
      <dgm:t>
        <a:bodyPr/>
        <a:lstStyle/>
        <a:p>
          <a:endParaRPr lang="en-US"/>
        </a:p>
      </dgm:t>
    </dgm:pt>
    <dgm:pt modelId="{792412B7-FA87-4F11-9F25-68A9F38ED741}">
      <dgm:prSet phldrT="[Text]" phldr="0"/>
      <dgm:spPr/>
      <dgm:t>
        <a:bodyPr/>
        <a:lstStyle/>
        <a:p>
          <a:pPr rtl="0"/>
          <a:r>
            <a:rPr lang="en-US">
              <a:latin typeface="Helvetica"/>
              <a:cs typeface="Helvetica"/>
            </a:rPr>
            <a:t> </a:t>
          </a:r>
          <a:r>
            <a:rPr lang="en-US" b="1">
              <a:latin typeface="Helvetica"/>
              <a:cs typeface="Helvetica"/>
            </a:rPr>
            <a:t>Background</a:t>
          </a:r>
          <a:endParaRPr lang="en-US" b="1"/>
        </a:p>
      </dgm:t>
    </dgm:pt>
    <dgm:pt modelId="{097BAE93-7048-45F9-A5F2-970BB7C40CEF}" type="parTrans" cxnId="{C6171950-6321-4EE6-A4A1-57E83213B4B3}">
      <dgm:prSet/>
      <dgm:spPr/>
      <dgm:t>
        <a:bodyPr/>
        <a:lstStyle/>
        <a:p>
          <a:endParaRPr lang="en-US"/>
        </a:p>
      </dgm:t>
    </dgm:pt>
    <dgm:pt modelId="{33B464F9-4D58-42D1-B215-0BCF474BCBDF}" type="sibTrans" cxnId="{C6171950-6321-4EE6-A4A1-57E83213B4B3}">
      <dgm:prSet/>
      <dgm:spPr/>
      <dgm:t>
        <a:bodyPr/>
        <a:lstStyle/>
        <a:p>
          <a:endParaRPr lang="en-US"/>
        </a:p>
      </dgm:t>
    </dgm:pt>
    <dgm:pt modelId="{B606FE78-2AD8-4EDE-B264-7E1FC5CAAB98}">
      <dgm:prSet phldrT="[Text]" phldr="0"/>
      <dgm:spPr/>
      <dgm:t>
        <a:bodyPr/>
        <a:lstStyle/>
        <a:p>
          <a:pPr rtl="0"/>
          <a:endParaRPr lang="en-US"/>
        </a:p>
      </dgm:t>
    </dgm:pt>
    <dgm:pt modelId="{7D224326-9B5B-4EA7-8270-0570FDB40A78}" type="parTrans" cxnId="{CE377A89-6E52-45CA-B1F7-271011C5F937}">
      <dgm:prSet/>
      <dgm:spPr/>
      <dgm:t>
        <a:bodyPr/>
        <a:lstStyle/>
        <a:p>
          <a:endParaRPr lang="en-US"/>
        </a:p>
      </dgm:t>
    </dgm:pt>
    <dgm:pt modelId="{5132B800-E430-4309-B269-7062434D5344}" type="sibTrans" cxnId="{CE377A89-6E52-45CA-B1F7-271011C5F937}">
      <dgm:prSet/>
      <dgm:spPr/>
      <dgm:t>
        <a:bodyPr/>
        <a:lstStyle/>
        <a:p>
          <a:endParaRPr lang="en-US"/>
        </a:p>
      </dgm:t>
    </dgm:pt>
    <dgm:pt modelId="{4B55DCD3-B889-4E46-929B-64EC40FB8D04}">
      <dgm:prSet phldrT="[Text]" phldr="0"/>
      <dgm:spPr/>
      <dgm:t>
        <a:bodyPr/>
        <a:lstStyle/>
        <a:p>
          <a:pPr rtl="0"/>
          <a:r>
            <a:rPr lang="en-US">
              <a:latin typeface="Helvetica"/>
              <a:cs typeface="Helvetica"/>
            </a:rPr>
            <a:t>Predict dollar sign based on the relationship between Housing ($) and Restaurant($) </a:t>
          </a:r>
        </a:p>
      </dgm:t>
    </dgm:pt>
    <dgm:pt modelId="{A0DBF5C2-D41F-43B5-89D1-102807DA8C4F}" type="parTrans" cxnId="{4C7D0C1A-73A6-4EE6-8EF8-F3210AF262DA}">
      <dgm:prSet/>
      <dgm:spPr/>
      <dgm:t>
        <a:bodyPr/>
        <a:lstStyle/>
        <a:p>
          <a:endParaRPr lang="en-US"/>
        </a:p>
      </dgm:t>
    </dgm:pt>
    <dgm:pt modelId="{96637FF6-99CD-4ED2-A80B-C4670E1C4128}" type="sibTrans" cxnId="{4C7D0C1A-73A6-4EE6-8EF8-F3210AF262DA}">
      <dgm:prSet/>
      <dgm:spPr/>
      <dgm:t>
        <a:bodyPr/>
        <a:lstStyle/>
        <a:p>
          <a:endParaRPr lang="en-US"/>
        </a:p>
      </dgm:t>
    </dgm:pt>
    <dgm:pt modelId="{84065F0C-ECFA-4D2F-91D6-E4093C840974}">
      <dgm:prSet phldrT="[Text]" phldr="0"/>
      <dgm:spPr/>
      <dgm:t>
        <a:bodyPr/>
        <a:lstStyle/>
        <a:p>
          <a:pPr rtl="0"/>
          <a:r>
            <a:rPr lang="en-US">
              <a:latin typeface="Helvetica"/>
              <a:cs typeface="Helvetica"/>
            </a:rPr>
            <a:t> </a:t>
          </a:r>
          <a:r>
            <a:rPr lang="en-US" b="1">
              <a:latin typeface="Helvetica"/>
              <a:cs typeface="Helvetica"/>
            </a:rPr>
            <a:t>Goal</a:t>
          </a:r>
          <a:endParaRPr lang="en-US" b="1"/>
        </a:p>
      </dgm:t>
    </dgm:pt>
    <dgm:pt modelId="{B38ACD7B-33C5-4CED-BCD8-8D3F46D10EE0}" type="parTrans" cxnId="{6384E36E-85A1-4B62-B6A9-221CDA879197}">
      <dgm:prSet/>
      <dgm:spPr/>
      <dgm:t>
        <a:bodyPr/>
        <a:lstStyle/>
        <a:p>
          <a:endParaRPr lang="en-US"/>
        </a:p>
      </dgm:t>
    </dgm:pt>
    <dgm:pt modelId="{AE7021BE-EFB3-4140-A3F0-761E2F268406}" type="sibTrans" cxnId="{6384E36E-85A1-4B62-B6A9-221CDA879197}">
      <dgm:prSet/>
      <dgm:spPr/>
      <dgm:t>
        <a:bodyPr/>
        <a:lstStyle/>
        <a:p>
          <a:endParaRPr lang="en-US"/>
        </a:p>
      </dgm:t>
    </dgm:pt>
    <dgm:pt modelId="{1C1262F0-F011-444B-90B8-D898A28D70D1}">
      <dgm:prSet phldrT="[Text]" phldr="0"/>
      <dgm:spPr/>
      <dgm:t>
        <a:bodyPr/>
        <a:lstStyle/>
        <a:p>
          <a:pPr rtl="0"/>
          <a:r>
            <a:rPr lang="en-US">
              <a:latin typeface="Helvetica"/>
              <a:cs typeface="Helvetica"/>
            </a:rPr>
            <a:t> </a:t>
          </a:r>
          <a:r>
            <a:rPr lang="en-US" b="1">
              <a:latin typeface="Helvetica"/>
              <a:cs typeface="Helvetica"/>
            </a:rPr>
            <a:t>Methodology</a:t>
          </a:r>
          <a:endParaRPr lang="en-US" b="1"/>
        </a:p>
      </dgm:t>
    </dgm:pt>
    <dgm:pt modelId="{9314677A-E068-4612-95F2-1957C7CB2BAA}" type="parTrans" cxnId="{F7BB72CA-831B-4F06-B2C5-9CD3C5EAA057}">
      <dgm:prSet/>
      <dgm:spPr/>
      <dgm:t>
        <a:bodyPr/>
        <a:lstStyle/>
        <a:p>
          <a:endParaRPr lang="en-US"/>
        </a:p>
      </dgm:t>
    </dgm:pt>
    <dgm:pt modelId="{07EC12EE-3170-4051-9684-68BBC98F059A}" type="sibTrans" cxnId="{F7BB72CA-831B-4F06-B2C5-9CD3C5EAA057}">
      <dgm:prSet/>
      <dgm:spPr/>
      <dgm:t>
        <a:bodyPr/>
        <a:lstStyle/>
        <a:p>
          <a:endParaRPr lang="en-US"/>
        </a:p>
      </dgm:t>
    </dgm:pt>
    <dgm:pt modelId="{FF491437-092D-4BED-B848-73F86867FD69}">
      <dgm:prSet phldrT="[Text]" phldr="0"/>
      <dgm:spPr/>
      <dgm:t>
        <a:bodyPr/>
        <a:lstStyle/>
        <a:p>
          <a:pPr rtl="0"/>
          <a:r>
            <a:rPr lang="en-US">
              <a:latin typeface="Helvetica"/>
              <a:cs typeface="Helvetica"/>
            </a:rPr>
            <a:t>Using algorithms to predict $ based on housing price &amp; restaurant features </a:t>
          </a:r>
          <a:endParaRPr lang="en-US"/>
        </a:p>
      </dgm:t>
    </dgm:pt>
    <dgm:pt modelId="{DB93770A-0187-483D-A3DC-7D9B9925961D}" type="parTrans" cxnId="{FBE12F8D-9798-49B9-A2C2-CABDD72B06C0}">
      <dgm:prSet/>
      <dgm:spPr/>
      <dgm:t>
        <a:bodyPr/>
        <a:lstStyle/>
        <a:p>
          <a:endParaRPr lang="en-US"/>
        </a:p>
      </dgm:t>
    </dgm:pt>
    <dgm:pt modelId="{49E9E736-408C-46E8-8968-DDD0232F6E88}" type="sibTrans" cxnId="{FBE12F8D-9798-49B9-A2C2-CABDD72B06C0}">
      <dgm:prSet/>
      <dgm:spPr/>
      <dgm:t>
        <a:bodyPr/>
        <a:lstStyle/>
        <a:p>
          <a:endParaRPr lang="en-US"/>
        </a:p>
      </dgm:t>
    </dgm:pt>
    <dgm:pt modelId="{B51AE5B5-29F7-4A0D-8B37-2DFBE3660ECC}">
      <dgm:prSet phldr="0"/>
      <dgm:spPr/>
      <dgm:t>
        <a:bodyPr/>
        <a:lstStyle/>
        <a:p>
          <a:pPr rtl="0"/>
          <a:endParaRPr lang="en-US">
            <a:latin typeface="Helvetica"/>
            <a:cs typeface="Helvetica"/>
          </a:endParaRPr>
        </a:p>
      </dgm:t>
    </dgm:pt>
    <dgm:pt modelId="{C6DC8F94-5F2D-44E0-AB4B-81576A7A010A}" type="parTrans" cxnId="{541580A2-4AD2-41A1-8215-8400320377BC}">
      <dgm:prSet/>
      <dgm:spPr/>
      <dgm:t>
        <a:bodyPr/>
        <a:lstStyle/>
        <a:p>
          <a:endParaRPr lang="en-US"/>
        </a:p>
      </dgm:t>
    </dgm:pt>
    <dgm:pt modelId="{4CB69167-83EA-40E3-8A01-78F8E5EEBE93}" type="sibTrans" cxnId="{541580A2-4AD2-41A1-8215-8400320377BC}">
      <dgm:prSet/>
      <dgm:spPr/>
      <dgm:t>
        <a:bodyPr/>
        <a:lstStyle/>
        <a:p>
          <a:endParaRPr lang="en-US"/>
        </a:p>
      </dgm:t>
    </dgm:pt>
    <dgm:pt modelId="{2AE7CC9B-BE28-4651-9F08-500B42A01DFF}">
      <dgm:prSet phldr="0"/>
      <dgm:spPr/>
      <dgm:t>
        <a:bodyPr/>
        <a:lstStyle/>
        <a:p>
          <a:pPr rtl="0"/>
          <a:r>
            <a:rPr lang="en-US">
              <a:latin typeface="Helvetica"/>
              <a:cs typeface="Helvetica"/>
            </a:rPr>
            <a:t> </a:t>
          </a:r>
          <a:r>
            <a:rPr lang="en-US"/>
            <a:t>To help Yelp</a:t>
          </a:r>
          <a:r>
            <a:rPr lang="en-US">
              <a:latin typeface="Helvetica"/>
              <a:cs typeface="Helvetica"/>
            </a:rPr>
            <a:t> </a:t>
          </a:r>
          <a:r>
            <a:rPr lang="en-US"/>
            <a:t> to </a:t>
          </a:r>
          <a:r>
            <a:rPr lang="en-US">
              <a:latin typeface="Helvetica"/>
              <a:cs typeface="Helvetica"/>
            </a:rPr>
            <a:t>improve the app by predicting dollar sign</a:t>
          </a:r>
          <a:r>
            <a:rPr lang="en-US"/>
            <a:t> for new </a:t>
          </a:r>
          <a:r>
            <a:rPr lang="en-US">
              <a:latin typeface="Helvetica"/>
              <a:cs typeface="Helvetica"/>
            </a:rPr>
            <a:t>businesses</a:t>
          </a:r>
          <a:endParaRPr lang="en-US"/>
        </a:p>
      </dgm:t>
    </dgm:pt>
    <dgm:pt modelId="{38CD4AD0-098F-460A-97D0-134E2E868BF6}" type="parTrans" cxnId="{872BCA40-E87E-45EA-8290-755CF41219D1}">
      <dgm:prSet/>
      <dgm:spPr/>
      <dgm:t>
        <a:bodyPr/>
        <a:lstStyle/>
        <a:p>
          <a:endParaRPr lang="en-US"/>
        </a:p>
      </dgm:t>
    </dgm:pt>
    <dgm:pt modelId="{2405A571-A835-4269-AC59-BB9038227E86}" type="sibTrans" cxnId="{872BCA40-E87E-45EA-8290-755CF41219D1}">
      <dgm:prSet/>
      <dgm:spPr/>
      <dgm:t>
        <a:bodyPr/>
        <a:lstStyle/>
        <a:p>
          <a:endParaRPr lang="en-US"/>
        </a:p>
      </dgm:t>
    </dgm:pt>
    <dgm:pt modelId="{E725A8C9-E4CD-42A4-91D1-403A390ACDC9}">
      <dgm:prSet phldr="0"/>
      <dgm:spPr/>
      <dgm:t>
        <a:bodyPr/>
        <a:lstStyle/>
        <a:p>
          <a:endParaRPr lang="en-US">
            <a:latin typeface="Helvetica"/>
            <a:cs typeface="Helvetica"/>
          </a:endParaRPr>
        </a:p>
      </dgm:t>
    </dgm:pt>
    <dgm:pt modelId="{352A12D5-CA88-40F3-B93F-24E7C3848471}" type="parTrans" cxnId="{C479E58C-F061-40FB-8B8B-AED920E93CE2}">
      <dgm:prSet/>
      <dgm:spPr/>
      <dgm:t>
        <a:bodyPr/>
        <a:lstStyle/>
        <a:p>
          <a:endParaRPr lang="en-US"/>
        </a:p>
      </dgm:t>
    </dgm:pt>
    <dgm:pt modelId="{C161E370-C2B9-4E27-8D84-23D9C4607693}" type="sibTrans" cxnId="{C479E58C-F061-40FB-8B8B-AED920E93CE2}">
      <dgm:prSet/>
      <dgm:spPr/>
      <dgm:t>
        <a:bodyPr/>
        <a:lstStyle/>
        <a:p>
          <a:endParaRPr lang="en-US"/>
        </a:p>
      </dgm:t>
    </dgm:pt>
    <dgm:pt modelId="{72C6C4EB-F8C2-4A16-957D-56AF3D3C1968}">
      <dgm:prSet phldr="0"/>
      <dgm:spPr/>
      <dgm:t>
        <a:bodyPr/>
        <a:lstStyle/>
        <a:p>
          <a:pPr rtl="0"/>
          <a:r>
            <a:rPr lang="en-US">
              <a:latin typeface="Helvetica"/>
              <a:cs typeface="Helvetica"/>
            </a:rPr>
            <a:t>Since there is no relationship --&gt; Predict dollar sign with the housing price range and other attributes </a:t>
          </a:r>
        </a:p>
      </dgm:t>
    </dgm:pt>
    <dgm:pt modelId="{3A9C2FCA-482A-42D2-8E04-0392AA7C3E28}" type="parTrans" cxnId="{6DA95ADD-2690-485A-8C37-4BB295E512A2}">
      <dgm:prSet/>
      <dgm:spPr/>
    </dgm:pt>
    <dgm:pt modelId="{8752C8D9-B513-47B6-AAE3-40063F307CEA}" type="sibTrans" cxnId="{6DA95ADD-2690-485A-8C37-4BB295E512A2}">
      <dgm:prSet/>
      <dgm:spPr/>
    </dgm:pt>
    <dgm:pt modelId="{AD7D4BB5-267E-447D-B368-16A3A3CBB5B2}">
      <dgm:prSet phldr="0"/>
      <dgm:spPr/>
      <dgm:t>
        <a:bodyPr/>
        <a:lstStyle/>
        <a:p>
          <a:endParaRPr lang="en-US"/>
        </a:p>
      </dgm:t>
    </dgm:pt>
    <dgm:pt modelId="{45B659D0-3FFA-4AA5-AF10-D974A447FC57}" type="parTrans" cxnId="{A3EE3891-803F-4680-909A-6C91D6B12DDB}">
      <dgm:prSet/>
      <dgm:spPr/>
    </dgm:pt>
    <dgm:pt modelId="{D8A61396-DB31-429B-8133-3A71F9907E3B}" type="sibTrans" cxnId="{A3EE3891-803F-4680-909A-6C91D6B12DDB}">
      <dgm:prSet/>
      <dgm:spPr/>
    </dgm:pt>
    <dgm:pt modelId="{A644653B-BD3D-40F8-9C6F-0756ED955587}">
      <dgm:prSet phldr="0"/>
      <dgm:spPr/>
      <dgm:t>
        <a:bodyPr/>
        <a:lstStyle/>
        <a:p>
          <a:endParaRPr lang="en-US" b="1">
            <a:latin typeface="Helvetica"/>
            <a:cs typeface="Helvetica"/>
          </a:endParaRPr>
        </a:p>
      </dgm:t>
    </dgm:pt>
    <dgm:pt modelId="{203B0616-8414-4503-9141-A2E211D71D60}" type="parTrans" cxnId="{F7EE1C77-CB98-4655-B595-BF827762677F}">
      <dgm:prSet/>
      <dgm:spPr/>
    </dgm:pt>
    <dgm:pt modelId="{74FB29D7-37D3-4726-BFCA-B2A27E28E759}" type="sibTrans" cxnId="{F7EE1C77-CB98-4655-B595-BF827762677F}">
      <dgm:prSet/>
      <dgm:spPr/>
    </dgm:pt>
    <dgm:pt modelId="{50051F4B-402E-41E5-9F70-051175303311}" type="pres">
      <dgm:prSet presAssocID="{F549CE7E-2430-47AB-A96F-A89EFCD1C54A}" presName="CompostProcess" presStyleCnt="0">
        <dgm:presLayoutVars>
          <dgm:dir/>
          <dgm:resizeHandles val="exact"/>
        </dgm:presLayoutVars>
      </dgm:prSet>
      <dgm:spPr/>
    </dgm:pt>
    <dgm:pt modelId="{D46EC038-5F52-487E-96B5-9958CA92963C}" type="pres">
      <dgm:prSet presAssocID="{F549CE7E-2430-47AB-A96F-A89EFCD1C54A}" presName="arrow" presStyleLbl="bgShp" presStyleIdx="0" presStyleCnt="1"/>
      <dgm:spPr/>
    </dgm:pt>
    <dgm:pt modelId="{4BFC1EBC-11F6-4F94-9468-755B2F33B2B8}" type="pres">
      <dgm:prSet presAssocID="{F549CE7E-2430-47AB-A96F-A89EFCD1C54A}" presName="linearProcess" presStyleCnt="0"/>
      <dgm:spPr/>
    </dgm:pt>
    <dgm:pt modelId="{1D67C58F-BF55-47AC-9CD4-9376BAEDEC0B}" type="pres">
      <dgm:prSet presAssocID="{792412B7-FA87-4F11-9F25-68A9F38ED741}" presName="textNode" presStyleLbl="node1" presStyleIdx="0" presStyleCnt="3">
        <dgm:presLayoutVars>
          <dgm:bulletEnabled val="1"/>
        </dgm:presLayoutVars>
      </dgm:prSet>
      <dgm:spPr/>
    </dgm:pt>
    <dgm:pt modelId="{70363734-28BC-4201-9186-5580798FDFAF}" type="pres">
      <dgm:prSet presAssocID="{33B464F9-4D58-42D1-B215-0BCF474BCBDF}" presName="sibTrans" presStyleCnt="0"/>
      <dgm:spPr/>
    </dgm:pt>
    <dgm:pt modelId="{B8C28223-5502-4DA2-820C-198893BEBA21}" type="pres">
      <dgm:prSet presAssocID="{84065F0C-ECFA-4D2F-91D6-E4093C840974}" presName="textNode" presStyleLbl="node1" presStyleIdx="1" presStyleCnt="3">
        <dgm:presLayoutVars>
          <dgm:bulletEnabled val="1"/>
        </dgm:presLayoutVars>
      </dgm:prSet>
      <dgm:spPr/>
    </dgm:pt>
    <dgm:pt modelId="{F2E8EF67-6307-4FF3-8EF1-3A53CFAF5537}" type="pres">
      <dgm:prSet presAssocID="{AE7021BE-EFB3-4140-A3F0-761E2F268406}" presName="sibTrans" presStyleCnt="0"/>
      <dgm:spPr/>
    </dgm:pt>
    <dgm:pt modelId="{41600C7B-DFDD-4CD8-8DBF-9C63C355A377}" type="pres">
      <dgm:prSet presAssocID="{1C1262F0-F011-444B-90B8-D898A28D70D1}" presName="textNode" presStyleLbl="node1" presStyleIdx="2" presStyleCnt="3">
        <dgm:presLayoutVars>
          <dgm:bulletEnabled val="1"/>
        </dgm:presLayoutVars>
      </dgm:prSet>
      <dgm:spPr/>
    </dgm:pt>
  </dgm:ptLst>
  <dgm:cxnLst>
    <dgm:cxn modelId="{4C3D3609-3311-43C6-A2D8-18C55F78DF64}" type="presOf" srcId="{B606FE78-2AD8-4EDE-B264-7E1FC5CAAB98}" destId="{1D67C58F-BF55-47AC-9CD4-9376BAEDEC0B}" srcOrd="0" destOrd="1" presId="urn:microsoft.com/office/officeart/2005/8/layout/hProcess9"/>
    <dgm:cxn modelId="{99B81617-3095-42DB-A76B-BF1A2F623E4B}" type="presOf" srcId="{E725A8C9-E4CD-42A4-91D1-403A390ACDC9}" destId="{41600C7B-DFDD-4CD8-8DBF-9C63C355A377}" srcOrd="0" destOrd="3" presId="urn:microsoft.com/office/officeart/2005/8/layout/hProcess9"/>
    <dgm:cxn modelId="{4C7D0C1A-73A6-4EE6-8EF8-F3210AF262DA}" srcId="{792412B7-FA87-4F11-9F25-68A9F38ED741}" destId="{4B55DCD3-B889-4E46-929B-64EC40FB8D04}" srcOrd="1" destOrd="0" parTransId="{A0DBF5C2-D41F-43B5-89D1-102807DA8C4F}" sibTransId="{96637FF6-99CD-4ED2-A80B-C4670E1C4128}"/>
    <dgm:cxn modelId="{FD11273B-7C76-408D-A98E-572DBC07DF10}" type="presOf" srcId="{1C1262F0-F011-444B-90B8-D898A28D70D1}" destId="{41600C7B-DFDD-4CD8-8DBF-9C63C355A377}" srcOrd="0" destOrd="0" presId="urn:microsoft.com/office/officeart/2005/8/layout/hProcess9"/>
    <dgm:cxn modelId="{872BCA40-E87E-45EA-8290-755CF41219D1}" srcId="{84065F0C-ECFA-4D2F-91D6-E4093C840974}" destId="{2AE7CC9B-BE28-4651-9F08-500B42A01DFF}" srcOrd="1" destOrd="0" parTransId="{38CD4AD0-098F-460A-97D0-134E2E868BF6}" sibTransId="{2405A571-A835-4269-AC59-BB9038227E86}"/>
    <dgm:cxn modelId="{ABA8185C-C7BA-4AC1-9087-D0AA949F2A81}" type="presOf" srcId="{FF491437-092D-4BED-B848-73F86867FD69}" destId="{41600C7B-DFDD-4CD8-8DBF-9C63C355A377}" srcOrd="0" destOrd="2" presId="urn:microsoft.com/office/officeart/2005/8/layout/hProcess9"/>
    <dgm:cxn modelId="{B749ED63-3791-4949-B1DA-5459369D9A50}" type="presOf" srcId="{B51AE5B5-29F7-4A0D-8B37-2DFBE3660ECC}" destId="{B8C28223-5502-4DA2-820C-198893BEBA21}" srcOrd="0" destOrd="1" presId="urn:microsoft.com/office/officeart/2005/8/layout/hProcess9"/>
    <dgm:cxn modelId="{F6D73C67-3D64-482B-A1F0-7BEFD844A1B1}" type="presOf" srcId="{72C6C4EB-F8C2-4A16-957D-56AF3D3C1968}" destId="{1D67C58F-BF55-47AC-9CD4-9376BAEDEC0B}" srcOrd="0" destOrd="4" presId="urn:microsoft.com/office/officeart/2005/8/layout/hProcess9"/>
    <dgm:cxn modelId="{6384E36E-85A1-4B62-B6A9-221CDA879197}" srcId="{F549CE7E-2430-47AB-A96F-A89EFCD1C54A}" destId="{84065F0C-ECFA-4D2F-91D6-E4093C840974}" srcOrd="1" destOrd="0" parTransId="{B38ACD7B-33C5-4CED-BCD8-8D3F46D10EE0}" sibTransId="{AE7021BE-EFB3-4140-A3F0-761E2F268406}"/>
    <dgm:cxn modelId="{C6171950-6321-4EE6-A4A1-57E83213B4B3}" srcId="{F549CE7E-2430-47AB-A96F-A89EFCD1C54A}" destId="{792412B7-FA87-4F11-9F25-68A9F38ED741}" srcOrd="0" destOrd="0" parTransId="{097BAE93-7048-45F9-A5F2-970BB7C40CEF}" sibTransId="{33B464F9-4D58-42D1-B215-0BCF474BCBDF}"/>
    <dgm:cxn modelId="{F7EE1C77-CB98-4655-B595-BF827762677F}" srcId="{1C1262F0-F011-444B-90B8-D898A28D70D1}" destId="{A644653B-BD3D-40F8-9C6F-0756ED955587}" srcOrd="0" destOrd="0" parTransId="{203B0616-8414-4503-9141-A2E211D71D60}" sibTransId="{74FB29D7-37D3-4726-BFCA-B2A27E28E759}"/>
    <dgm:cxn modelId="{CE377A89-6E52-45CA-B1F7-271011C5F937}" srcId="{792412B7-FA87-4F11-9F25-68A9F38ED741}" destId="{B606FE78-2AD8-4EDE-B264-7E1FC5CAAB98}" srcOrd="0" destOrd="0" parTransId="{7D224326-9B5B-4EA7-8270-0570FDB40A78}" sibTransId="{5132B800-E430-4309-B269-7062434D5344}"/>
    <dgm:cxn modelId="{C479E58C-F061-40FB-8B8B-AED920E93CE2}" srcId="{1C1262F0-F011-444B-90B8-D898A28D70D1}" destId="{E725A8C9-E4CD-42A4-91D1-403A390ACDC9}" srcOrd="2" destOrd="0" parTransId="{352A12D5-CA88-40F3-B93F-24E7C3848471}" sibTransId="{C161E370-C2B9-4E27-8D84-23D9C4607693}"/>
    <dgm:cxn modelId="{FBE12F8D-9798-49B9-A2C2-CABDD72B06C0}" srcId="{1C1262F0-F011-444B-90B8-D898A28D70D1}" destId="{FF491437-092D-4BED-B848-73F86867FD69}" srcOrd="1" destOrd="0" parTransId="{DB93770A-0187-483D-A3DC-7D9B9925961D}" sibTransId="{49E9E736-408C-46E8-8968-DDD0232F6E88}"/>
    <dgm:cxn modelId="{A3EE3891-803F-4680-909A-6C91D6B12DDB}" srcId="{792412B7-FA87-4F11-9F25-68A9F38ED741}" destId="{AD7D4BB5-267E-447D-B368-16A3A3CBB5B2}" srcOrd="2" destOrd="0" parTransId="{45B659D0-3FFA-4AA5-AF10-D974A447FC57}" sibTransId="{D8A61396-DB31-429B-8133-3A71F9907E3B}"/>
    <dgm:cxn modelId="{541580A2-4AD2-41A1-8215-8400320377BC}" srcId="{84065F0C-ECFA-4D2F-91D6-E4093C840974}" destId="{B51AE5B5-29F7-4A0D-8B37-2DFBE3660ECC}" srcOrd="0" destOrd="0" parTransId="{C6DC8F94-5F2D-44E0-AB4B-81576A7A010A}" sibTransId="{4CB69167-83EA-40E3-8A01-78F8E5EEBE93}"/>
    <dgm:cxn modelId="{05067BAD-76E7-44B1-9906-F771AC8E1A13}" type="presOf" srcId="{2AE7CC9B-BE28-4651-9F08-500B42A01DFF}" destId="{B8C28223-5502-4DA2-820C-198893BEBA21}" srcOrd="0" destOrd="2" presId="urn:microsoft.com/office/officeart/2005/8/layout/hProcess9"/>
    <dgm:cxn modelId="{006405AE-C03D-409D-B406-E9D871A173A8}" type="presOf" srcId="{84065F0C-ECFA-4D2F-91D6-E4093C840974}" destId="{B8C28223-5502-4DA2-820C-198893BEBA21}" srcOrd="0" destOrd="0" presId="urn:microsoft.com/office/officeart/2005/8/layout/hProcess9"/>
    <dgm:cxn modelId="{B2D214C8-39C9-4F01-83AB-906320E4D7B5}" type="presOf" srcId="{AD7D4BB5-267E-447D-B368-16A3A3CBB5B2}" destId="{1D67C58F-BF55-47AC-9CD4-9376BAEDEC0B}" srcOrd="0" destOrd="3" presId="urn:microsoft.com/office/officeart/2005/8/layout/hProcess9"/>
    <dgm:cxn modelId="{F7BB72CA-831B-4F06-B2C5-9CD3C5EAA057}" srcId="{F549CE7E-2430-47AB-A96F-A89EFCD1C54A}" destId="{1C1262F0-F011-444B-90B8-D898A28D70D1}" srcOrd="2" destOrd="0" parTransId="{9314677A-E068-4612-95F2-1957C7CB2BAA}" sibTransId="{07EC12EE-3170-4051-9684-68BBC98F059A}"/>
    <dgm:cxn modelId="{6ADE8ECA-42A5-4D5C-9C74-160EAFC193C4}" type="presOf" srcId="{792412B7-FA87-4F11-9F25-68A9F38ED741}" destId="{1D67C58F-BF55-47AC-9CD4-9376BAEDEC0B}" srcOrd="0" destOrd="0" presId="urn:microsoft.com/office/officeart/2005/8/layout/hProcess9"/>
    <dgm:cxn modelId="{42CE5CD6-5427-4B13-8131-494AD843EC46}" type="presOf" srcId="{F549CE7E-2430-47AB-A96F-A89EFCD1C54A}" destId="{50051F4B-402E-41E5-9F70-051175303311}" srcOrd="0" destOrd="0" presId="urn:microsoft.com/office/officeart/2005/8/layout/hProcess9"/>
    <dgm:cxn modelId="{73ACABD9-DAAC-4565-851C-C56EEAA65E43}" type="presOf" srcId="{4B55DCD3-B889-4E46-929B-64EC40FB8D04}" destId="{1D67C58F-BF55-47AC-9CD4-9376BAEDEC0B}" srcOrd="0" destOrd="2" presId="urn:microsoft.com/office/officeart/2005/8/layout/hProcess9"/>
    <dgm:cxn modelId="{6DA95ADD-2690-485A-8C37-4BB295E512A2}" srcId="{792412B7-FA87-4F11-9F25-68A9F38ED741}" destId="{72C6C4EB-F8C2-4A16-957D-56AF3D3C1968}" srcOrd="3" destOrd="0" parTransId="{3A9C2FCA-482A-42D2-8E04-0392AA7C3E28}" sibTransId="{8752C8D9-B513-47B6-AAE3-40063F307CEA}"/>
    <dgm:cxn modelId="{2D2DE4F4-C820-4789-AE74-7D8A8A92D1D1}" type="presOf" srcId="{A644653B-BD3D-40F8-9C6F-0756ED955587}" destId="{41600C7B-DFDD-4CD8-8DBF-9C63C355A377}" srcOrd="0" destOrd="1" presId="urn:microsoft.com/office/officeart/2005/8/layout/hProcess9"/>
    <dgm:cxn modelId="{9F995ABE-BA68-4487-871D-8D8E2891DA5A}" type="presParOf" srcId="{50051F4B-402E-41E5-9F70-051175303311}" destId="{D46EC038-5F52-487E-96B5-9958CA92963C}" srcOrd="0" destOrd="0" presId="urn:microsoft.com/office/officeart/2005/8/layout/hProcess9"/>
    <dgm:cxn modelId="{0BEA2B4C-083E-4568-9395-7FB383A28746}" type="presParOf" srcId="{50051F4B-402E-41E5-9F70-051175303311}" destId="{4BFC1EBC-11F6-4F94-9468-755B2F33B2B8}" srcOrd="1" destOrd="0" presId="urn:microsoft.com/office/officeart/2005/8/layout/hProcess9"/>
    <dgm:cxn modelId="{346F8ADE-2E13-47B2-BE00-F04B7FA4B329}" type="presParOf" srcId="{4BFC1EBC-11F6-4F94-9468-755B2F33B2B8}" destId="{1D67C58F-BF55-47AC-9CD4-9376BAEDEC0B}" srcOrd="0" destOrd="0" presId="urn:microsoft.com/office/officeart/2005/8/layout/hProcess9"/>
    <dgm:cxn modelId="{40B9F99D-1436-4BCE-A940-6A78EC6322A7}" type="presParOf" srcId="{4BFC1EBC-11F6-4F94-9468-755B2F33B2B8}" destId="{70363734-28BC-4201-9186-5580798FDFAF}" srcOrd="1" destOrd="0" presId="urn:microsoft.com/office/officeart/2005/8/layout/hProcess9"/>
    <dgm:cxn modelId="{26DFB82E-BACC-42C5-B709-A0B741B98D2A}" type="presParOf" srcId="{4BFC1EBC-11F6-4F94-9468-755B2F33B2B8}" destId="{B8C28223-5502-4DA2-820C-198893BEBA21}" srcOrd="2" destOrd="0" presId="urn:microsoft.com/office/officeart/2005/8/layout/hProcess9"/>
    <dgm:cxn modelId="{F6B44086-87C9-4A92-8B05-42FAEB4F27B8}" type="presParOf" srcId="{4BFC1EBC-11F6-4F94-9468-755B2F33B2B8}" destId="{F2E8EF67-6307-4FF3-8EF1-3A53CFAF5537}" srcOrd="3" destOrd="0" presId="urn:microsoft.com/office/officeart/2005/8/layout/hProcess9"/>
    <dgm:cxn modelId="{D684BAAC-69E8-4DB7-9281-106E32C19D26}" type="presParOf" srcId="{4BFC1EBC-11F6-4F94-9468-755B2F33B2B8}" destId="{41600C7B-DFDD-4CD8-8DBF-9C63C355A377}" srcOrd="4"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5C51E0D-5096-433C-A4A6-BBD4A0573CE5}" type="doc">
      <dgm:prSet loTypeId="urn:microsoft.com/office/officeart/2005/8/layout/lProcess3" loCatId="process" qsTypeId="urn:microsoft.com/office/officeart/2005/8/quickstyle/simple1" qsCatId="simple" csTypeId="urn:microsoft.com/office/officeart/2005/8/colors/colorful5" csCatId="colorful" phldr="1"/>
      <dgm:spPr/>
      <dgm:t>
        <a:bodyPr/>
        <a:lstStyle/>
        <a:p>
          <a:endParaRPr lang="en-US"/>
        </a:p>
      </dgm:t>
    </dgm:pt>
    <dgm:pt modelId="{E41C9392-DBF7-4513-A332-63DFD603ABD0}">
      <dgm:prSet phldrT="[Text]" phldr="0"/>
      <dgm:spPr/>
      <dgm:t>
        <a:bodyPr/>
        <a:lstStyle/>
        <a:p>
          <a:pPr rtl="0"/>
          <a:r>
            <a:rPr lang="en-US">
              <a:latin typeface="Helvetica"/>
              <a:cs typeface="Helvetica"/>
            </a:rPr>
            <a:t>Dataset </a:t>
          </a:r>
          <a:endParaRPr lang="en-US"/>
        </a:p>
      </dgm:t>
    </dgm:pt>
    <dgm:pt modelId="{8212A8EA-12D2-4AFC-AA05-B4F92FE67645}" type="parTrans" cxnId="{1B0FD58F-6A65-4506-A9A7-42904FDC1A64}">
      <dgm:prSet/>
      <dgm:spPr/>
      <dgm:t>
        <a:bodyPr/>
        <a:lstStyle/>
        <a:p>
          <a:endParaRPr lang="en-US"/>
        </a:p>
      </dgm:t>
    </dgm:pt>
    <dgm:pt modelId="{731E4BE9-CAD3-43C9-B689-6C12D0A14513}" type="sibTrans" cxnId="{1B0FD58F-6A65-4506-A9A7-42904FDC1A64}">
      <dgm:prSet/>
      <dgm:spPr/>
      <dgm:t>
        <a:bodyPr/>
        <a:lstStyle/>
        <a:p>
          <a:endParaRPr lang="en-US"/>
        </a:p>
      </dgm:t>
    </dgm:pt>
    <dgm:pt modelId="{C3D50282-FFF6-4DEA-8CE2-0555EC083FC7}">
      <dgm:prSet phldrT="[Text]" phldr="0"/>
      <dgm:spPr/>
      <dgm:t>
        <a:bodyPr/>
        <a:lstStyle/>
        <a:p>
          <a:pPr rtl="0"/>
          <a:r>
            <a:rPr lang="en-US">
              <a:latin typeface="Helvetica"/>
              <a:cs typeface="Helvetica"/>
            </a:rPr>
            <a:t>Yelp and Zillow</a:t>
          </a:r>
          <a:endParaRPr lang="en-US"/>
        </a:p>
      </dgm:t>
    </dgm:pt>
    <dgm:pt modelId="{6DF5CEE6-7EDA-4E31-9412-E20B27DA9C30}" type="parTrans" cxnId="{3D25D478-CBAD-40D2-8CE2-C13723E252F8}">
      <dgm:prSet/>
      <dgm:spPr/>
      <dgm:t>
        <a:bodyPr/>
        <a:lstStyle/>
        <a:p>
          <a:endParaRPr lang="en-US"/>
        </a:p>
      </dgm:t>
    </dgm:pt>
    <dgm:pt modelId="{3BB135C0-8FFB-47FE-B1BC-2E3AEEDCA8FA}" type="sibTrans" cxnId="{3D25D478-CBAD-40D2-8CE2-C13723E252F8}">
      <dgm:prSet/>
      <dgm:spPr/>
      <dgm:t>
        <a:bodyPr/>
        <a:lstStyle/>
        <a:p>
          <a:endParaRPr lang="en-US"/>
        </a:p>
      </dgm:t>
    </dgm:pt>
    <dgm:pt modelId="{67496B4F-49D7-4A28-9AA2-7E5DC2FEFA6D}">
      <dgm:prSet phldrT="[Text]" phldr="0"/>
      <dgm:spPr/>
      <dgm:t>
        <a:bodyPr/>
        <a:lstStyle/>
        <a:p>
          <a:pPr rtl="0"/>
          <a:r>
            <a:rPr lang="en-US">
              <a:latin typeface="Helvetica"/>
              <a:cs typeface="Helvetica"/>
            </a:rPr>
            <a:t>Pull the data from Yelp and Zillow API </a:t>
          </a:r>
          <a:endParaRPr lang="en-US"/>
        </a:p>
      </dgm:t>
    </dgm:pt>
    <dgm:pt modelId="{D61439C8-5343-4292-B423-EE5F7635819C}" type="parTrans" cxnId="{86064625-03CA-402D-9E30-12349F35DAD1}">
      <dgm:prSet/>
      <dgm:spPr/>
      <dgm:t>
        <a:bodyPr/>
        <a:lstStyle/>
        <a:p>
          <a:endParaRPr lang="en-US"/>
        </a:p>
      </dgm:t>
    </dgm:pt>
    <dgm:pt modelId="{D6944344-7997-48C1-9D80-4AB33506BFFE}" type="sibTrans" cxnId="{86064625-03CA-402D-9E30-12349F35DAD1}">
      <dgm:prSet/>
      <dgm:spPr/>
      <dgm:t>
        <a:bodyPr/>
        <a:lstStyle/>
        <a:p>
          <a:endParaRPr lang="en-US"/>
        </a:p>
      </dgm:t>
    </dgm:pt>
    <dgm:pt modelId="{31A809FF-889F-4D1B-B947-DB1814FE59AD}">
      <dgm:prSet phldrT="[Text]" phldr="0"/>
      <dgm:spPr/>
      <dgm:t>
        <a:bodyPr/>
        <a:lstStyle/>
        <a:p>
          <a:pPr rtl="0"/>
          <a:r>
            <a:rPr lang="en-US">
              <a:latin typeface="Helvetica"/>
              <a:cs typeface="Helvetica"/>
            </a:rPr>
            <a:t>Data Cleaning</a:t>
          </a:r>
          <a:endParaRPr lang="en-US"/>
        </a:p>
      </dgm:t>
    </dgm:pt>
    <dgm:pt modelId="{0B642433-85CA-42F3-9723-C295280036BC}" type="parTrans" cxnId="{0F8E0675-E00D-41D3-9426-977ECA35D4E9}">
      <dgm:prSet/>
      <dgm:spPr/>
      <dgm:t>
        <a:bodyPr/>
        <a:lstStyle/>
        <a:p>
          <a:endParaRPr lang="en-US"/>
        </a:p>
      </dgm:t>
    </dgm:pt>
    <dgm:pt modelId="{BDAE2C5D-C229-424C-A9D9-10E27904E7C5}" type="sibTrans" cxnId="{0F8E0675-E00D-41D3-9426-977ECA35D4E9}">
      <dgm:prSet/>
      <dgm:spPr/>
      <dgm:t>
        <a:bodyPr/>
        <a:lstStyle/>
        <a:p>
          <a:endParaRPr lang="en-US"/>
        </a:p>
      </dgm:t>
    </dgm:pt>
    <dgm:pt modelId="{3CF94AD5-1317-4F49-A471-496C94F620C3}">
      <dgm:prSet phldrT="[Text]" phldr="0"/>
      <dgm:spPr/>
      <dgm:t>
        <a:bodyPr/>
        <a:lstStyle/>
        <a:p>
          <a:pPr rtl="0"/>
          <a:r>
            <a:rPr lang="en-US">
              <a:latin typeface="Helvetica"/>
              <a:cs typeface="Helvetica"/>
            </a:rPr>
            <a:t>Yelp: Open attribute and category columns to get more features</a:t>
          </a:r>
          <a:endParaRPr lang="en-US"/>
        </a:p>
      </dgm:t>
    </dgm:pt>
    <dgm:pt modelId="{2352D75E-9B5E-4362-8F2B-9459F00399AE}" type="parTrans" cxnId="{464891FC-42A6-4427-BEC2-6C898FE342FA}">
      <dgm:prSet/>
      <dgm:spPr/>
      <dgm:t>
        <a:bodyPr/>
        <a:lstStyle/>
        <a:p>
          <a:endParaRPr lang="en-US"/>
        </a:p>
      </dgm:t>
    </dgm:pt>
    <dgm:pt modelId="{F4420212-CB56-47A8-B6B3-B5A77AD921E3}" type="sibTrans" cxnId="{464891FC-42A6-4427-BEC2-6C898FE342FA}">
      <dgm:prSet/>
      <dgm:spPr/>
      <dgm:t>
        <a:bodyPr/>
        <a:lstStyle/>
        <a:p>
          <a:endParaRPr lang="en-US"/>
        </a:p>
      </dgm:t>
    </dgm:pt>
    <dgm:pt modelId="{7D0B67E9-C7EF-4C49-913F-D5ECD99ACF19}">
      <dgm:prSet phldrT="[Text]" phldr="0"/>
      <dgm:spPr/>
      <dgm:t>
        <a:bodyPr/>
        <a:lstStyle/>
        <a:p>
          <a:pPr rtl="0"/>
          <a:r>
            <a:rPr lang="en-US">
              <a:latin typeface="Helvetica"/>
              <a:cs typeface="Helvetica"/>
            </a:rPr>
            <a:t>Zillow: calculated quantiles by states in US to normalize the housing price </a:t>
          </a:r>
          <a:endParaRPr lang="en-US"/>
        </a:p>
      </dgm:t>
    </dgm:pt>
    <dgm:pt modelId="{EEDD1BE9-2D3B-4EBA-A59A-AEE1BF391A2A}" type="parTrans" cxnId="{EB01D697-079B-4B38-BF40-1D2C3F3F0C37}">
      <dgm:prSet/>
      <dgm:spPr/>
      <dgm:t>
        <a:bodyPr/>
        <a:lstStyle/>
        <a:p>
          <a:endParaRPr lang="en-US"/>
        </a:p>
      </dgm:t>
    </dgm:pt>
    <dgm:pt modelId="{6DFB9021-5B13-48D6-9366-179690AFDD0B}" type="sibTrans" cxnId="{EB01D697-079B-4B38-BF40-1D2C3F3F0C37}">
      <dgm:prSet/>
      <dgm:spPr/>
      <dgm:t>
        <a:bodyPr/>
        <a:lstStyle/>
        <a:p>
          <a:endParaRPr lang="en-US"/>
        </a:p>
      </dgm:t>
    </dgm:pt>
    <dgm:pt modelId="{5985985A-49EF-45CB-8A88-89D2673C47F9}">
      <dgm:prSet phldrT="[Text]" phldr="0"/>
      <dgm:spPr/>
      <dgm:t>
        <a:bodyPr/>
        <a:lstStyle/>
        <a:p>
          <a:pPr rtl="0"/>
          <a:r>
            <a:rPr lang="en-US">
              <a:latin typeface="Helvetica"/>
              <a:cs typeface="Helvetica"/>
            </a:rPr>
            <a:t> Modeling</a:t>
          </a:r>
          <a:endParaRPr lang="en-US"/>
        </a:p>
      </dgm:t>
    </dgm:pt>
    <dgm:pt modelId="{3D6D2048-FD71-4D6A-95DA-51C08B352E48}" type="parTrans" cxnId="{B53061D5-BE98-42E0-8C78-C689729EBABE}">
      <dgm:prSet/>
      <dgm:spPr/>
      <dgm:t>
        <a:bodyPr/>
        <a:lstStyle/>
        <a:p>
          <a:endParaRPr lang="en-US"/>
        </a:p>
      </dgm:t>
    </dgm:pt>
    <dgm:pt modelId="{C89568F3-1DE0-4A27-A556-1E588BD65D92}" type="sibTrans" cxnId="{B53061D5-BE98-42E0-8C78-C689729EBABE}">
      <dgm:prSet/>
      <dgm:spPr/>
      <dgm:t>
        <a:bodyPr/>
        <a:lstStyle/>
        <a:p>
          <a:endParaRPr lang="en-US"/>
        </a:p>
      </dgm:t>
    </dgm:pt>
    <dgm:pt modelId="{9C54A2B4-1431-410D-AE0B-12C164DF05B1}">
      <dgm:prSet phldrT="[Text]" phldr="0"/>
      <dgm:spPr/>
      <dgm:t>
        <a:bodyPr/>
        <a:lstStyle/>
        <a:p>
          <a:pPr rtl="0"/>
          <a:r>
            <a:rPr lang="en-US">
              <a:latin typeface="Helvetica"/>
              <a:cs typeface="Helvetica"/>
            </a:rPr>
            <a:t>Naïve Bayes &amp; Random Forest </a:t>
          </a:r>
          <a:endParaRPr lang="en-US"/>
        </a:p>
      </dgm:t>
    </dgm:pt>
    <dgm:pt modelId="{BE6242BC-080A-4D26-9BA9-82D2BA695495}" type="parTrans" cxnId="{C429F690-40DF-452B-BCF3-6F8DDE173CB0}">
      <dgm:prSet/>
      <dgm:spPr/>
      <dgm:t>
        <a:bodyPr/>
        <a:lstStyle/>
        <a:p>
          <a:endParaRPr lang="en-US"/>
        </a:p>
      </dgm:t>
    </dgm:pt>
    <dgm:pt modelId="{8BC1954C-5D1D-41AB-B5EF-C62796BF2228}" type="sibTrans" cxnId="{C429F690-40DF-452B-BCF3-6F8DDE173CB0}">
      <dgm:prSet/>
      <dgm:spPr/>
      <dgm:t>
        <a:bodyPr/>
        <a:lstStyle/>
        <a:p>
          <a:endParaRPr lang="en-US"/>
        </a:p>
      </dgm:t>
    </dgm:pt>
    <dgm:pt modelId="{42DC275F-178D-4559-B3F9-0A785C2C6C7F}" type="pres">
      <dgm:prSet presAssocID="{A5C51E0D-5096-433C-A4A6-BBD4A0573CE5}" presName="Name0" presStyleCnt="0">
        <dgm:presLayoutVars>
          <dgm:chPref val="3"/>
          <dgm:dir/>
          <dgm:animLvl val="lvl"/>
          <dgm:resizeHandles/>
        </dgm:presLayoutVars>
      </dgm:prSet>
      <dgm:spPr/>
    </dgm:pt>
    <dgm:pt modelId="{22414266-93DD-4487-A9FB-84F84FD4A754}" type="pres">
      <dgm:prSet presAssocID="{E41C9392-DBF7-4513-A332-63DFD603ABD0}" presName="horFlow" presStyleCnt="0"/>
      <dgm:spPr/>
    </dgm:pt>
    <dgm:pt modelId="{0BC9906C-18C4-4F69-8EA9-1E9E50AF0199}" type="pres">
      <dgm:prSet presAssocID="{E41C9392-DBF7-4513-A332-63DFD603ABD0}" presName="bigChev" presStyleLbl="node1" presStyleIdx="0" presStyleCnt="3"/>
      <dgm:spPr/>
    </dgm:pt>
    <dgm:pt modelId="{9F074869-E23C-477B-B036-85CE4069472F}" type="pres">
      <dgm:prSet presAssocID="{6DF5CEE6-7EDA-4E31-9412-E20B27DA9C30}" presName="parTrans" presStyleCnt="0"/>
      <dgm:spPr/>
    </dgm:pt>
    <dgm:pt modelId="{B753D552-300E-4E21-8C52-04E2CA82CCDE}" type="pres">
      <dgm:prSet presAssocID="{C3D50282-FFF6-4DEA-8CE2-0555EC083FC7}" presName="node" presStyleLbl="alignAccFollowNode1" presStyleIdx="0" presStyleCnt="5">
        <dgm:presLayoutVars>
          <dgm:bulletEnabled val="1"/>
        </dgm:presLayoutVars>
      </dgm:prSet>
      <dgm:spPr/>
    </dgm:pt>
    <dgm:pt modelId="{B0993149-137B-45E6-8B05-F98AA1B75F4A}" type="pres">
      <dgm:prSet presAssocID="{3BB135C0-8FFB-47FE-B1BC-2E3AEEDCA8FA}" presName="sibTrans" presStyleCnt="0"/>
      <dgm:spPr/>
    </dgm:pt>
    <dgm:pt modelId="{C7983171-3276-4CDC-8C4A-C94EA280F39C}" type="pres">
      <dgm:prSet presAssocID="{67496B4F-49D7-4A28-9AA2-7E5DC2FEFA6D}" presName="node" presStyleLbl="alignAccFollowNode1" presStyleIdx="1" presStyleCnt="5">
        <dgm:presLayoutVars>
          <dgm:bulletEnabled val="1"/>
        </dgm:presLayoutVars>
      </dgm:prSet>
      <dgm:spPr/>
    </dgm:pt>
    <dgm:pt modelId="{CEFF246E-4339-48AB-8FAB-95AFB3BD046D}" type="pres">
      <dgm:prSet presAssocID="{E41C9392-DBF7-4513-A332-63DFD603ABD0}" presName="vSp" presStyleCnt="0"/>
      <dgm:spPr/>
    </dgm:pt>
    <dgm:pt modelId="{E8314BF3-BB0E-4BBE-94C1-8B23976D0695}" type="pres">
      <dgm:prSet presAssocID="{31A809FF-889F-4D1B-B947-DB1814FE59AD}" presName="horFlow" presStyleCnt="0"/>
      <dgm:spPr/>
    </dgm:pt>
    <dgm:pt modelId="{1D894671-D3A5-4EDD-AF88-F82FDF9C9F1D}" type="pres">
      <dgm:prSet presAssocID="{31A809FF-889F-4D1B-B947-DB1814FE59AD}" presName="bigChev" presStyleLbl="node1" presStyleIdx="1" presStyleCnt="3"/>
      <dgm:spPr/>
    </dgm:pt>
    <dgm:pt modelId="{FC1EC03B-C135-48CC-A0FB-A3E89D05C972}" type="pres">
      <dgm:prSet presAssocID="{2352D75E-9B5E-4362-8F2B-9459F00399AE}" presName="parTrans" presStyleCnt="0"/>
      <dgm:spPr/>
    </dgm:pt>
    <dgm:pt modelId="{100582E5-9691-41AD-8386-CB321B2E7165}" type="pres">
      <dgm:prSet presAssocID="{3CF94AD5-1317-4F49-A471-496C94F620C3}" presName="node" presStyleLbl="alignAccFollowNode1" presStyleIdx="2" presStyleCnt="5">
        <dgm:presLayoutVars>
          <dgm:bulletEnabled val="1"/>
        </dgm:presLayoutVars>
      </dgm:prSet>
      <dgm:spPr/>
    </dgm:pt>
    <dgm:pt modelId="{26E5AC2A-41E9-49F7-A864-1F411C2060C9}" type="pres">
      <dgm:prSet presAssocID="{F4420212-CB56-47A8-B6B3-B5A77AD921E3}" presName="sibTrans" presStyleCnt="0"/>
      <dgm:spPr/>
    </dgm:pt>
    <dgm:pt modelId="{E48A5C3C-E3BC-45B1-8B7D-E6F1CF5ED6C0}" type="pres">
      <dgm:prSet presAssocID="{7D0B67E9-C7EF-4C49-913F-D5ECD99ACF19}" presName="node" presStyleLbl="alignAccFollowNode1" presStyleIdx="3" presStyleCnt="5">
        <dgm:presLayoutVars>
          <dgm:bulletEnabled val="1"/>
        </dgm:presLayoutVars>
      </dgm:prSet>
      <dgm:spPr/>
    </dgm:pt>
    <dgm:pt modelId="{AADC2023-9464-430E-B1F2-583CF2E2D961}" type="pres">
      <dgm:prSet presAssocID="{31A809FF-889F-4D1B-B947-DB1814FE59AD}" presName="vSp" presStyleCnt="0"/>
      <dgm:spPr/>
    </dgm:pt>
    <dgm:pt modelId="{540E3165-6DE8-4C54-843A-CAB41B90F42E}" type="pres">
      <dgm:prSet presAssocID="{5985985A-49EF-45CB-8A88-89D2673C47F9}" presName="horFlow" presStyleCnt="0"/>
      <dgm:spPr/>
    </dgm:pt>
    <dgm:pt modelId="{431CD8DB-637F-4B08-8866-5240B465D3E6}" type="pres">
      <dgm:prSet presAssocID="{5985985A-49EF-45CB-8A88-89D2673C47F9}" presName="bigChev" presStyleLbl="node1" presStyleIdx="2" presStyleCnt="3"/>
      <dgm:spPr/>
    </dgm:pt>
    <dgm:pt modelId="{B6203D52-003F-448A-834A-76E029EC3A80}" type="pres">
      <dgm:prSet presAssocID="{BE6242BC-080A-4D26-9BA9-82D2BA695495}" presName="parTrans" presStyleCnt="0"/>
      <dgm:spPr/>
    </dgm:pt>
    <dgm:pt modelId="{AF02E262-B226-482C-BF80-609D553F97AD}" type="pres">
      <dgm:prSet presAssocID="{9C54A2B4-1431-410D-AE0B-12C164DF05B1}" presName="node" presStyleLbl="alignAccFollowNode1" presStyleIdx="4" presStyleCnt="5">
        <dgm:presLayoutVars>
          <dgm:bulletEnabled val="1"/>
        </dgm:presLayoutVars>
      </dgm:prSet>
      <dgm:spPr/>
    </dgm:pt>
  </dgm:ptLst>
  <dgm:cxnLst>
    <dgm:cxn modelId="{86064625-03CA-402D-9E30-12349F35DAD1}" srcId="{E41C9392-DBF7-4513-A332-63DFD603ABD0}" destId="{67496B4F-49D7-4A28-9AA2-7E5DC2FEFA6D}" srcOrd="1" destOrd="0" parTransId="{D61439C8-5343-4292-B423-EE5F7635819C}" sibTransId="{D6944344-7997-48C1-9D80-4AB33506BFFE}"/>
    <dgm:cxn modelId="{64575030-101B-4193-BC02-D6F51E4BD3A7}" type="presOf" srcId="{9C54A2B4-1431-410D-AE0B-12C164DF05B1}" destId="{AF02E262-B226-482C-BF80-609D553F97AD}" srcOrd="0" destOrd="0" presId="urn:microsoft.com/office/officeart/2005/8/layout/lProcess3"/>
    <dgm:cxn modelId="{740EFA33-9EBC-4A3A-93CF-CBADBE21442D}" type="presOf" srcId="{31A809FF-889F-4D1B-B947-DB1814FE59AD}" destId="{1D894671-D3A5-4EDD-AF88-F82FDF9C9F1D}" srcOrd="0" destOrd="0" presId="urn:microsoft.com/office/officeart/2005/8/layout/lProcess3"/>
    <dgm:cxn modelId="{2BEE9836-923D-4596-95FB-4A06A882E43A}" type="presOf" srcId="{E41C9392-DBF7-4513-A332-63DFD603ABD0}" destId="{0BC9906C-18C4-4F69-8EA9-1E9E50AF0199}" srcOrd="0" destOrd="0" presId="urn:microsoft.com/office/officeart/2005/8/layout/lProcess3"/>
    <dgm:cxn modelId="{633F1B3B-BA4B-40CD-8DB3-940DC23E7472}" type="presOf" srcId="{A5C51E0D-5096-433C-A4A6-BBD4A0573CE5}" destId="{42DC275F-178D-4559-B3F9-0A785C2C6C7F}" srcOrd="0" destOrd="0" presId="urn:microsoft.com/office/officeart/2005/8/layout/lProcess3"/>
    <dgm:cxn modelId="{1787CF74-4F07-49B0-B7E1-8B4DFE9C84E5}" type="presOf" srcId="{5985985A-49EF-45CB-8A88-89D2673C47F9}" destId="{431CD8DB-637F-4B08-8866-5240B465D3E6}" srcOrd="0" destOrd="0" presId="urn:microsoft.com/office/officeart/2005/8/layout/lProcess3"/>
    <dgm:cxn modelId="{0F8E0675-E00D-41D3-9426-977ECA35D4E9}" srcId="{A5C51E0D-5096-433C-A4A6-BBD4A0573CE5}" destId="{31A809FF-889F-4D1B-B947-DB1814FE59AD}" srcOrd="1" destOrd="0" parTransId="{0B642433-85CA-42F3-9723-C295280036BC}" sibTransId="{BDAE2C5D-C229-424C-A9D9-10E27904E7C5}"/>
    <dgm:cxn modelId="{3D25D478-CBAD-40D2-8CE2-C13723E252F8}" srcId="{E41C9392-DBF7-4513-A332-63DFD603ABD0}" destId="{C3D50282-FFF6-4DEA-8CE2-0555EC083FC7}" srcOrd="0" destOrd="0" parTransId="{6DF5CEE6-7EDA-4E31-9412-E20B27DA9C30}" sibTransId="{3BB135C0-8FFB-47FE-B1BC-2E3AEEDCA8FA}"/>
    <dgm:cxn modelId="{1B0FD58F-6A65-4506-A9A7-42904FDC1A64}" srcId="{A5C51E0D-5096-433C-A4A6-BBD4A0573CE5}" destId="{E41C9392-DBF7-4513-A332-63DFD603ABD0}" srcOrd="0" destOrd="0" parTransId="{8212A8EA-12D2-4AFC-AA05-B4F92FE67645}" sibTransId="{731E4BE9-CAD3-43C9-B689-6C12D0A14513}"/>
    <dgm:cxn modelId="{C429F690-40DF-452B-BCF3-6F8DDE173CB0}" srcId="{5985985A-49EF-45CB-8A88-89D2673C47F9}" destId="{9C54A2B4-1431-410D-AE0B-12C164DF05B1}" srcOrd="0" destOrd="0" parTransId="{BE6242BC-080A-4D26-9BA9-82D2BA695495}" sibTransId="{8BC1954C-5D1D-41AB-B5EF-C62796BF2228}"/>
    <dgm:cxn modelId="{EB01D697-079B-4B38-BF40-1D2C3F3F0C37}" srcId="{31A809FF-889F-4D1B-B947-DB1814FE59AD}" destId="{7D0B67E9-C7EF-4C49-913F-D5ECD99ACF19}" srcOrd="1" destOrd="0" parTransId="{EEDD1BE9-2D3B-4EBA-A59A-AEE1BF391A2A}" sibTransId="{6DFB9021-5B13-48D6-9366-179690AFDD0B}"/>
    <dgm:cxn modelId="{06E53898-9B43-40A1-9176-7BB9B8D0DA0A}" type="presOf" srcId="{3CF94AD5-1317-4F49-A471-496C94F620C3}" destId="{100582E5-9691-41AD-8386-CB321B2E7165}" srcOrd="0" destOrd="0" presId="urn:microsoft.com/office/officeart/2005/8/layout/lProcess3"/>
    <dgm:cxn modelId="{A5C9E5B5-5F4D-459E-B876-99A63B84A2E9}" type="presOf" srcId="{C3D50282-FFF6-4DEA-8CE2-0555EC083FC7}" destId="{B753D552-300E-4E21-8C52-04E2CA82CCDE}" srcOrd="0" destOrd="0" presId="urn:microsoft.com/office/officeart/2005/8/layout/lProcess3"/>
    <dgm:cxn modelId="{2C7F04C1-CB86-4C9E-97F3-6A2129BCF49F}" type="presOf" srcId="{67496B4F-49D7-4A28-9AA2-7E5DC2FEFA6D}" destId="{C7983171-3276-4CDC-8C4A-C94EA280F39C}" srcOrd="0" destOrd="0" presId="urn:microsoft.com/office/officeart/2005/8/layout/lProcess3"/>
    <dgm:cxn modelId="{B53061D5-BE98-42E0-8C78-C689729EBABE}" srcId="{A5C51E0D-5096-433C-A4A6-BBD4A0573CE5}" destId="{5985985A-49EF-45CB-8A88-89D2673C47F9}" srcOrd="2" destOrd="0" parTransId="{3D6D2048-FD71-4D6A-95DA-51C08B352E48}" sibTransId="{C89568F3-1DE0-4A27-A556-1E588BD65D92}"/>
    <dgm:cxn modelId="{D4A8DFE1-D228-499D-8055-842349C74F6F}" type="presOf" srcId="{7D0B67E9-C7EF-4C49-913F-D5ECD99ACF19}" destId="{E48A5C3C-E3BC-45B1-8B7D-E6F1CF5ED6C0}" srcOrd="0" destOrd="0" presId="urn:microsoft.com/office/officeart/2005/8/layout/lProcess3"/>
    <dgm:cxn modelId="{464891FC-42A6-4427-BEC2-6C898FE342FA}" srcId="{31A809FF-889F-4D1B-B947-DB1814FE59AD}" destId="{3CF94AD5-1317-4F49-A471-496C94F620C3}" srcOrd="0" destOrd="0" parTransId="{2352D75E-9B5E-4362-8F2B-9459F00399AE}" sibTransId="{F4420212-CB56-47A8-B6B3-B5A77AD921E3}"/>
    <dgm:cxn modelId="{3B97991B-90FC-45A9-88D2-BB0277BF7CBE}" type="presParOf" srcId="{42DC275F-178D-4559-B3F9-0A785C2C6C7F}" destId="{22414266-93DD-4487-A9FB-84F84FD4A754}" srcOrd="0" destOrd="0" presId="urn:microsoft.com/office/officeart/2005/8/layout/lProcess3"/>
    <dgm:cxn modelId="{CD36C85A-F2FC-4057-83D1-FAD40E80B64F}" type="presParOf" srcId="{22414266-93DD-4487-A9FB-84F84FD4A754}" destId="{0BC9906C-18C4-4F69-8EA9-1E9E50AF0199}" srcOrd="0" destOrd="0" presId="urn:microsoft.com/office/officeart/2005/8/layout/lProcess3"/>
    <dgm:cxn modelId="{4D32D23D-7728-48E3-B685-DCB8743EF755}" type="presParOf" srcId="{22414266-93DD-4487-A9FB-84F84FD4A754}" destId="{9F074869-E23C-477B-B036-85CE4069472F}" srcOrd="1" destOrd="0" presId="urn:microsoft.com/office/officeart/2005/8/layout/lProcess3"/>
    <dgm:cxn modelId="{5DB64652-5834-4A11-A9FA-78863EED0833}" type="presParOf" srcId="{22414266-93DD-4487-A9FB-84F84FD4A754}" destId="{B753D552-300E-4E21-8C52-04E2CA82CCDE}" srcOrd="2" destOrd="0" presId="urn:microsoft.com/office/officeart/2005/8/layout/lProcess3"/>
    <dgm:cxn modelId="{68BCF813-B79B-4307-9B37-86D424A1392C}" type="presParOf" srcId="{22414266-93DD-4487-A9FB-84F84FD4A754}" destId="{B0993149-137B-45E6-8B05-F98AA1B75F4A}" srcOrd="3" destOrd="0" presId="urn:microsoft.com/office/officeart/2005/8/layout/lProcess3"/>
    <dgm:cxn modelId="{E1BCC1AA-5934-4B3D-AE91-D732DB42E01D}" type="presParOf" srcId="{22414266-93DD-4487-A9FB-84F84FD4A754}" destId="{C7983171-3276-4CDC-8C4A-C94EA280F39C}" srcOrd="4" destOrd="0" presId="urn:microsoft.com/office/officeart/2005/8/layout/lProcess3"/>
    <dgm:cxn modelId="{161AE201-E464-4CDE-9880-B1F0249C3C8C}" type="presParOf" srcId="{42DC275F-178D-4559-B3F9-0A785C2C6C7F}" destId="{CEFF246E-4339-48AB-8FAB-95AFB3BD046D}" srcOrd="1" destOrd="0" presId="urn:microsoft.com/office/officeart/2005/8/layout/lProcess3"/>
    <dgm:cxn modelId="{9C13920C-DE43-4047-9843-730A3DF8E172}" type="presParOf" srcId="{42DC275F-178D-4559-B3F9-0A785C2C6C7F}" destId="{E8314BF3-BB0E-4BBE-94C1-8B23976D0695}" srcOrd="2" destOrd="0" presId="urn:microsoft.com/office/officeart/2005/8/layout/lProcess3"/>
    <dgm:cxn modelId="{1F4B1B60-7C25-4409-A68B-23664DD5C89C}" type="presParOf" srcId="{E8314BF3-BB0E-4BBE-94C1-8B23976D0695}" destId="{1D894671-D3A5-4EDD-AF88-F82FDF9C9F1D}" srcOrd="0" destOrd="0" presId="urn:microsoft.com/office/officeart/2005/8/layout/lProcess3"/>
    <dgm:cxn modelId="{B4945804-2516-4E48-891B-DFFCE063ED9E}" type="presParOf" srcId="{E8314BF3-BB0E-4BBE-94C1-8B23976D0695}" destId="{FC1EC03B-C135-48CC-A0FB-A3E89D05C972}" srcOrd="1" destOrd="0" presId="urn:microsoft.com/office/officeart/2005/8/layout/lProcess3"/>
    <dgm:cxn modelId="{B839A8AF-A151-4313-9106-F0FB6EC58B0E}" type="presParOf" srcId="{E8314BF3-BB0E-4BBE-94C1-8B23976D0695}" destId="{100582E5-9691-41AD-8386-CB321B2E7165}" srcOrd="2" destOrd="0" presId="urn:microsoft.com/office/officeart/2005/8/layout/lProcess3"/>
    <dgm:cxn modelId="{FA6475F1-BF33-4C84-A793-EB6A1243E1A6}" type="presParOf" srcId="{E8314BF3-BB0E-4BBE-94C1-8B23976D0695}" destId="{26E5AC2A-41E9-49F7-A864-1F411C2060C9}" srcOrd="3" destOrd="0" presId="urn:microsoft.com/office/officeart/2005/8/layout/lProcess3"/>
    <dgm:cxn modelId="{BF88945E-BF91-4DEC-A755-6B72872B96DF}" type="presParOf" srcId="{E8314BF3-BB0E-4BBE-94C1-8B23976D0695}" destId="{E48A5C3C-E3BC-45B1-8B7D-E6F1CF5ED6C0}" srcOrd="4" destOrd="0" presId="urn:microsoft.com/office/officeart/2005/8/layout/lProcess3"/>
    <dgm:cxn modelId="{98C08A00-503F-4CB8-AAB7-0CDBAD440E39}" type="presParOf" srcId="{42DC275F-178D-4559-B3F9-0A785C2C6C7F}" destId="{AADC2023-9464-430E-B1F2-583CF2E2D961}" srcOrd="3" destOrd="0" presId="urn:microsoft.com/office/officeart/2005/8/layout/lProcess3"/>
    <dgm:cxn modelId="{6EB4E3A5-F82D-49DA-A61D-9B8CE39AEF6C}" type="presParOf" srcId="{42DC275F-178D-4559-B3F9-0A785C2C6C7F}" destId="{540E3165-6DE8-4C54-843A-CAB41B90F42E}" srcOrd="4" destOrd="0" presId="urn:microsoft.com/office/officeart/2005/8/layout/lProcess3"/>
    <dgm:cxn modelId="{3EB91875-2EFC-447C-B3DA-602E4263C16B}" type="presParOf" srcId="{540E3165-6DE8-4C54-843A-CAB41B90F42E}" destId="{431CD8DB-637F-4B08-8866-5240B465D3E6}" srcOrd="0" destOrd="0" presId="urn:microsoft.com/office/officeart/2005/8/layout/lProcess3"/>
    <dgm:cxn modelId="{E0BD068F-087A-4B98-90DC-6AD549915D4C}" type="presParOf" srcId="{540E3165-6DE8-4C54-843A-CAB41B90F42E}" destId="{B6203D52-003F-448A-834A-76E029EC3A80}" srcOrd="1" destOrd="0" presId="urn:microsoft.com/office/officeart/2005/8/layout/lProcess3"/>
    <dgm:cxn modelId="{DF2C2202-7E1F-4417-9730-2A5FA98EB879}" type="presParOf" srcId="{540E3165-6DE8-4C54-843A-CAB41B90F42E}" destId="{AF02E262-B226-482C-BF80-609D553F97AD}" srcOrd="2" destOrd="0" presId="urn:microsoft.com/office/officeart/2005/8/layout/l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E38680A-94BB-4489-BEFA-5FA63578A56E}" type="doc">
      <dgm:prSet loTypeId="urn:microsoft.com/office/officeart/2005/8/layout/hProcess9" loCatId="process" qsTypeId="urn:microsoft.com/office/officeart/2005/8/quickstyle/simple1" qsCatId="simple" csTypeId="urn:microsoft.com/office/officeart/2005/8/colors/colorful5" csCatId="colorful" phldr="1"/>
      <dgm:spPr/>
    </dgm:pt>
    <dgm:pt modelId="{EB8C90EB-D7B7-45D5-91B3-B76219B1B19E}">
      <dgm:prSet phldrT="[Text]"/>
      <dgm:spPr/>
      <dgm:t>
        <a:bodyPr/>
        <a:lstStyle/>
        <a:p>
          <a:pPr rtl="0"/>
          <a:r>
            <a:rPr lang="en-US"/>
            <a:t>Filtered only restaurants in the US</a:t>
          </a:r>
        </a:p>
      </dgm:t>
    </dgm:pt>
    <dgm:pt modelId="{6F7B5BC7-0913-440E-A119-AF945162B4C4}" type="parTrans" cxnId="{3A2CF703-C319-48F6-A3C8-C042804E5934}">
      <dgm:prSet/>
      <dgm:spPr/>
    </dgm:pt>
    <dgm:pt modelId="{4D364B5D-641B-4DE1-BE18-24D2F9B15D30}" type="sibTrans" cxnId="{3A2CF703-C319-48F6-A3C8-C042804E5934}">
      <dgm:prSet/>
      <dgm:spPr/>
    </dgm:pt>
    <dgm:pt modelId="{5016FF86-58AF-4622-A66D-CEE609831A08}">
      <dgm:prSet phldrT="[Text]"/>
      <dgm:spPr/>
      <dgm:t>
        <a:bodyPr/>
        <a:lstStyle/>
        <a:p>
          <a:pPr rtl="0"/>
          <a:r>
            <a:rPr lang="en-US"/>
            <a:t>Opened the 'attributes'</a:t>
          </a:r>
          <a:r>
            <a:rPr lang="en-US">
              <a:latin typeface="Helvetica"/>
              <a:cs typeface="Helvetica"/>
            </a:rPr>
            <a:t> &amp;'category'</a:t>
          </a:r>
          <a:r>
            <a:rPr lang="en-US"/>
            <a:t> columns to obtain more features</a:t>
          </a:r>
        </a:p>
      </dgm:t>
    </dgm:pt>
    <dgm:pt modelId="{129634B5-CE22-4B09-952E-FF58D782DC18}" type="parTrans" cxnId="{2F679E30-27D8-497D-9170-714ADA9C7D90}">
      <dgm:prSet/>
      <dgm:spPr/>
    </dgm:pt>
    <dgm:pt modelId="{A570504A-51CB-4157-9973-7A840621234E}" type="sibTrans" cxnId="{2F679E30-27D8-497D-9170-714ADA9C7D90}">
      <dgm:prSet/>
      <dgm:spPr/>
    </dgm:pt>
    <dgm:pt modelId="{47B59B10-A237-451E-AD68-EB32F5ECDD1C}">
      <dgm:prSet phldr="0"/>
      <dgm:spPr/>
      <dgm:t>
        <a:bodyPr/>
        <a:lstStyle/>
        <a:p>
          <a:pPr rtl="0"/>
          <a:r>
            <a:rPr lang="en-US"/>
            <a:t>Converted into dummies</a:t>
          </a:r>
          <a:r>
            <a:rPr lang="en-US">
              <a:latin typeface="Helvetica"/>
              <a:cs typeface="Helvetica"/>
            </a:rPr>
            <a:t> Variables</a:t>
          </a:r>
        </a:p>
      </dgm:t>
    </dgm:pt>
    <dgm:pt modelId="{CA9B7C2C-E2DE-4F18-B936-EDB21F99C605}" type="parTrans" cxnId="{005119B7-4ECC-4A1D-B36F-306C052B937E}">
      <dgm:prSet/>
      <dgm:spPr/>
    </dgm:pt>
    <dgm:pt modelId="{F8618D71-DB16-43DC-8BBA-957796DBB1AD}" type="sibTrans" cxnId="{005119B7-4ECC-4A1D-B36F-306C052B937E}">
      <dgm:prSet/>
      <dgm:spPr/>
    </dgm:pt>
    <dgm:pt modelId="{E623A48E-E6A7-40CE-8704-6F69DA398120}" type="pres">
      <dgm:prSet presAssocID="{5E38680A-94BB-4489-BEFA-5FA63578A56E}" presName="CompostProcess" presStyleCnt="0">
        <dgm:presLayoutVars>
          <dgm:dir/>
          <dgm:resizeHandles val="exact"/>
        </dgm:presLayoutVars>
      </dgm:prSet>
      <dgm:spPr/>
    </dgm:pt>
    <dgm:pt modelId="{AB8A50D8-DD78-41EB-A0ED-E7900015B499}" type="pres">
      <dgm:prSet presAssocID="{5E38680A-94BB-4489-BEFA-5FA63578A56E}" presName="arrow" presStyleLbl="bgShp" presStyleIdx="0" presStyleCnt="1"/>
      <dgm:spPr/>
    </dgm:pt>
    <dgm:pt modelId="{3FB125FD-C7C5-467E-B089-89AEE264AB39}" type="pres">
      <dgm:prSet presAssocID="{5E38680A-94BB-4489-BEFA-5FA63578A56E}" presName="linearProcess" presStyleCnt="0"/>
      <dgm:spPr/>
    </dgm:pt>
    <dgm:pt modelId="{81C4ED3C-E6C1-4B5B-A1E8-D96836729DE4}" type="pres">
      <dgm:prSet presAssocID="{EB8C90EB-D7B7-45D5-91B3-B76219B1B19E}" presName="textNode" presStyleLbl="node1" presStyleIdx="0" presStyleCnt="3">
        <dgm:presLayoutVars>
          <dgm:bulletEnabled val="1"/>
        </dgm:presLayoutVars>
      </dgm:prSet>
      <dgm:spPr/>
    </dgm:pt>
    <dgm:pt modelId="{9FB538EC-0777-42FF-8F66-B82EB191C9C0}" type="pres">
      <dgm:prSet presAssocID="{4D364B5D-641B-4DE1-BE18-24D2F9B15D30}" presName="sibTrans" presStyleCnt="0"/>
      <dgm:spPr/>
    </dgm:pt>
    <dgm:pt modelId="{B6318DEA-B3FF-4487-A1F2-7FA6D1652728}" type="pres">
      <dgm:prSet presAssocID="{5016FF86-58AF-4622-A66D-CEE609831A08}" presName="textNode" presStyleLbl="node1" presStyleIdx="1" presStyleCnt="3">
        <dgm:presLayoutVars>
          <dgm:bulletEnabled val="1"/>
        </dgm:presLayoutVars>
      </dgm:prSet>
      <dgm:spPr/>
    </dgm:pt>
    <dgm:pt modelId="{BB007E50-2C06-4FF8-870D-5A5CA7E86506}" type="pres">
      <dgm:prSet presAssocID="{A570504A-51CB-4157-9973-7A840621234E}" presName="sibTrans" presStyleCnt="0"/>
      <dgm:spPr/>
    </dgm:pt>
    <dgm:pt modelId="{ED72B8C8-95A2-41BC-AE94-316A11820E51}" type="pres">
      <dgm:prSet presAssocID="{47B59B10-A237-451E-AD68-EB32F5ECDD1C}" presName="textNode" presStyleLbl="node1" presStyleIdx="2" presStyleCnt="3">
        <dgm:presLayoutVars>
          <dgm:bulletEnabled val="1"/>
        </dgm:presLayoutVars>
      </dgm:prSet>
      <dgm:spPr/>
    </dgm:pt>
  </dgm:ptLst>
  <dgm:cxnLst>
    <dgm:cxn modelId="{3A2CF703-C319-48F6-A3C8-C042804E5934}" srcId="{5E38680A-94BB-4489-BEFA-5FA63578A56E}" destId="{EB8C90EB-D7B7-45D5-91B3-B76219B1B19E}" srcOrd="0" destOrd="0" parTransId="{6F7B5BC7-0913-440E-A119-AF945162B4C4}" sibTransId="{4D364B5D-641B-4DE1-BE18-24D2F9B15D30}"/>
    <dgm:cxn modelId="{2F679E30-27D8-497D-9170-714ADA9C7D90}" srcId="{5E38680A-94BB-4489-BEFA-5FA63578A56E}" destId="{5016FF86-58AF-4622-A66D-CEE609831A08}" srcOrd="1" destOrd="0" parTransId="{129634B5-CE22-4B09-952E-FF58D782DC18}" sibTransId="{A570504A-51CB-4157-9973-7A840621234E}"/>
    <dgm:cxn modelId="{3026F240-3BE3-4836-8594-FFBE8E1089C9}" type="presOf" srcId="{47B59B10-A237-451E-AD68-EB32F5ECDD1C}" destId="{ED72B8C8-95A2-41BC-AE94-316A11820E51}" srcOrd="0" destOrd="0" presId="urn:microsoft.com/office/officeart/2005/8/layout/hProcess9"/>
    <dgm:cxn modelId="{EBE65A5F-B3E0-428C-B144-26D4BA11D54A}" type="presOf" srcId="{EB8C90EB-D7B7-45D5-91B3-B76219B1B19E}" destId="{81C4ED3C-E6C1-4B5B-A1E8-D96836729DE4}" srcOrd="0" destOrd="0" presId="urn:microsoft.com/office/officeart/2005/8/layout/hProcess9"/>
    <dgm:cxn modelId="{005119B7-4ECC-4A1D-B36F-306C052B937E}" srcId="{5E38680A-94BB-4489-BEFA-5FA63578A56E}" destId="{47B59B10-A237-451E-AD68-EB32F5ECDD1C}" srcOrd="2" destOrd="0" parTransId="{CA9B7C2C-E2DE-4F18-B936-EDB21F99C605}" sibTransId="{F8618D71-DB16-43DC-8BBA-957796DBB1AD}"/>
    <dgm:cxn modelId="{7A51A7D9-91F1-46C3-8EA2-788D0E2E8233}" type="presOf" srcId="{5016FF86-58AF-4622-A66D-CEE609831A08}" destId="{B6318DEA-B3FF-4487-A1F2-7FA6D1652728}" srcOrd="0" destOrd="0" presId="urn:microsoft.com/office/officeart/2005/8/layout/hProcess9"/>
    <dgm:cxn modelId="{670662DD-4658-45C1-A5DF-9E7845BA6EA3}" type="presOf" srcId="{5E38680A-94BB-4489-BEFA-5FA63578A56E}" destId="{E623A48E-E6A7-40CE-8704-6F69DA398120}" srcOrd="0" destOrd="0" presId="urn:microsoft.com/office/officeart/2005/8/layout/hProcess9"/>
    <dgm:cxn modelId="{CEC5AF88-BF16-4F2F-825D-860C244FB1CA}" type="presParOf" srcId="{E623A48E-E6A7-40CE-8704-6F69DA398120}" destId="{AB8A50D8-DD78-41EB-A0ED-E7900015B499}" srcOrd="0" destOrd="0" presId="urn:microsoft.com/office/officeart/2005/8/layout/hProcess9"/>
    <dgm:cxn modelId="{A5A59D20-F807-403D-8FF2-84B62A1BCC13}" type="presParOf" srcId="{E623A48E-E6A7-40CE-8704-6F69DA398120}" destId="{3FB125FD-C7C5-467E-B089-89AEE264AB39}" srcOrd="1" destOrd="0" presId="urn:microsoft.com/office/officeart/2005/8/layout/hProcess9"/>
    <dgm:cxn modelId="{60D4F81F-DD4B-4674-9DE4-691CA5EFE32A}" type="presParOf" srcId="{3FB125FD-C7C5-467E-B089-89AEE264AB39}" destId="{81C4ED3C-E6C1-4B5B-A1E8-D96836729DE4}" srcOrd="0" destOrd="0" presId="urn:microsoft.com/office/officeart/2005/8/layout/hProcess9"/>
    <dgm:cxn modelId="{FF897CF5-2D50-4EC1-BA32-A54D6587BCE6}" type="presParOf" srcId="{3FB125FD-C7C5-467E-B089-89AEE264AB39}" destId="{9FB538EC-0777-42FF-8F66-B82EB191C9C0}" srcOrd="1" destOrd="0" presId="urn:microsoft.com/office/officeart/2005/8/layout/hProcess9"/>
    <dgm:cxn modelId="{117A60D2-BEA0-4CA2-90BA-5893F457948F}" type="presParOf" srcId="{3FB125FD-C7C5-467E-B089-89AEE264AB39}" destId="{B6318DEA-B3FF-4487-A1F2-7FA6D1652728}" srcOrd="2" destOrd="0" presId="urn:microsoft.com/office/officeart/2005/8/layout/hProcess9"/>
    <dgm:cxn modelId="{B0BE1115-881D-4430-AB21-CD0F968042C2}" type="presParOf" srcId="{3FB125FD-C7C5-467E-B089-89AEE264AB39}" destId="{BB007E50-2C06-4FF8-870D-5A5CA7E86506}" srcOrd="3" destOrd="0" presId="urn:microsoft.com/office/officeart/2005/8/layout/hProcess9"/>
    <dgm:cxn modelId="{CB9D8693-C0C2-4E57-8233-5117AC8FEC6E}" type="presParOf" srcId="{3FB125FD-C7C5-467E-B089-89AEE264AB39}" destId="{ED72B8C8-95A2-41BC-AE94-316A11820E51}" srcOrd="4" destOrd="0" presId="urn:microsoft.com/office/officeart/2005/8/layout/hProcess9"/>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3A40AE9-1210-4DB8-9738-DD4DCA0ED191}" type="doc">
      <dgm:prSet loTypeId="urn:microsoft.com/office/officeart/2005/8/layout/process2" loCatId="process" qsTypeId="urn:microsoft.com/office/officeart/2005/8/quickstyle/simple1" qsCatId="simple" csTypeId="urn:microsoft.com/office/officeart/2005/8/colors/colorful5" csCatId="colorful" phldr="1"/>
      <dgm:spPr/>
    </dgm:pt>
    <dgm:pt modelId="{59FCE16A-1965-4C71-8DA1-6964306E0E3E}">
      <dgm:prSet phldrT="[Text]" phldr="0"/>
      <dgm:spPr/>
      <dgm:t>
        <a:bodyPr/>
        <a:lstStyle/>
        <a:p>
          <a:pPr rtl="0"/>
          <a:r>
            <a:rPr lang="en-US"/>
            <a:t>Calculated quantiles by states</a:t>
          </a:r>
        </a:p>
      </dgm:t>
    </dgm:pt>
    <dgm:pt modelId="{5728F2DD-8A60-408F-A684-B3A00959DB93}" type="parTrans" cxnId="{1E734F5E-2BD3-4748-B1D5-931CFDA3734A}">
      <dgm:prSet/>
      <dgm:spPr/>
    </dgm:pt>
    <dgm:pt modelId="{852260BC-B1B6-4D50-8D09-AEF7C2A13EB3}" type="sibTrans" cxnId="{1E734F5E-2BD3-4748-B1D5-931CFDA3734A}">
      <dgm:prSet/>
      <dgm:spPr/>
      <dgm:t>
        <a:bodyPr/>
        <a:lstStyle/>
        <a:p>
          <a:endParaRPr lang="en-US"/>
        </a:p>
      </dgm:t>
    </dgm:pt>
    <dgm:pt modelId="{C361502A-2714-4158-A23B-06BE04AAA8B7}">
      <dgm:prSet phldrT="[Text]" phldr="0"/>
      <dgm:spPr/>
      <dgm:t>
        <a:bodyPr/>
        <a:lstStyle/>
        <a:p>
          <a:pPr rtl="0"/>
          <a:r>
            <a:rPr lang="en-US"/>
            <a:t>Assigned housing dollar based on quantiles</a:t>
          </a:r>
        </a:p>
      </dgm:t>
    </dgm:pt>
    <dgm:pt modelId="{000E550E-885B-456E-8DA5-0374AC3E2E87}" type="parTrans" cxnId="{37E18B7F-B128-4AF2-91DA-A7DC324BF0A0}">
      <dgm:prSet/>
      <dgm:spPr/>
    </dgm:pt>
    <dgm:pt modelId="{328C41F3-B971-4E62-9E10-FD49B9347C7D}" type="sibTrans" cxnId="{37E18B7F-B128-4AF2-91DA-A7DC324BF0A0}">
      <dgm:prSet/>
      <dgm:spPr/>
      <dgm:t>
        <a:bodyPr/>
        <a:lstStyle/>
        <a:p>
          <a:endParaRPr lang="en-US"/>
        </a:p>
      </dgm:t>
    </dgm:pt>
    <dgm:pt modelId="{7844605E-2FB0-4AC5-993C-613C6C725245}">
      <dgm:prSet phldr="0"/>
      <dgm:spPr/>
      <dgm:t>
        <a:bodyPr/>
        <a:lstStyle/>
        <a:p>
          <a:pPr rtl="0"/>
          <a:r>
            <a:rPr lang="en-US"/>
            <a:t>0 – 25% quantile: </a:t>
          </a:r>
          <a:r>
            <a:rPr lang="en-US">
              <a:latin typeface="Helvetica"/>
              <a:cs typeface="Helvetica"/>
            </a:rPr>
            <a:t>1, 25</a:t>
          </a:r>
          <a:r>
            <a:rPr lang="en-US"/>
            <a:t>% - 50%: 2, 50%-75%: 3, 75% &amp; above: 4</a:t>
          </a:r>
          <a:endParaRPr lang="en-US">
            <a:latin typeface="Helvetica"/>
            <a:cs typeface="Helvetica"/>
          </a:endParaRPr>
        </a:p>
      </dgm:t>
    </dgm:pt>
    <dgm:pt modelId="{40C9D2DB-13D4-4F82-95F9-D59A125501C7}" type="parTrans" cxnId="{BCD94C8D-C344-4C66-ADF1-2CE9A5A720EF}">
      <dgm:prSet/>
      <dgm:spPr/>
    </dgm:pt>
    <dgm:pt modelId="{3AE63457-33C8-47DD-AA29-FE3B4EC6503F}" type="sibTrans" cxnId="{BCD94C8D-C344-4C66-ADF1-2CE9A5A720EF}">
      <dgm:prSet/>
      <dgm:spPr/>
      <dgm:t>
        <a:bodyPr/>
        <a:lstStyle/>
        <a:p>
          <a:endParaRPr lang="en-US"/>
        </a:p>
      </dgm:t>
    </dgm:pt>
    <dgm:pt modelId="{423A0851-814B-4538-9DD4-8AC1B5248461}" type="pres">
      <dgm:prSet presAssocID="{43A40AE9-1210-4DB8-9738-DD4DCA0ED191}" presName="linearFlow" presStyleCnt="0">
        <dgm:presLayoutVars>
          <dgm:resizeHandles val="exact"/>
        </dgm:presLayoutVars>
      </dgm:prSet>
      <dgm:spPr/>
    </dgm:pt>
    <dgm:pt modelId="{FDAF22E9-E059-4CC9-88D9-1A711E1E6E29}" type="pres">
      <dgm:prSet presAssocID="{59FCE16A-1965-4C71-8DA1-6964306E0E3E}" presName="node" presStyleLbl="node1" presStyleIdx="0" presStyleCnt="3">
        <dgm:presLayoutVars>
          <dgm:bulletEnabled val="1"/>
        </dgm:presLayoutVars>
      </dgm:prSet>
      <dgm:spPr/>
    </dgm:pt>
    <dgm:pt modelId="{47DA8A84-E47B-4437-A751-7A9B7BD04E33}" type="pres">
      <dgm:prSet presAssocID="{852260BC-B1B6-4D50-8D09-AEF7C2A13EB3}" presName="sibTrans" presStyleLbl="sibTrans2D1" presStyleIdx="0" presStyleCnt="2"/>
      <dgm:spPr/>
    </dgm:pt>
    <dgm:pt modelId="{BDE2F9E1-5A13-4B6C-B806-F49F91C9CB50}" type="pres">
      <dgm:prSet presAssocID="{852260BC-B1B6-4D50-8D09-AEF7C2A13EB3}" presName="connectorText" presStyleLbl="sibTrans2D1" presStyleIdx="0" presStyleCnt="2"/>
      <dgm:spPr/>
    </dgm:pt>
    <dgm:pt modelId="{8F5E9DA8-D861-454F-A630-5D202BB03932}" type="pres">
      <dgm:prSet presAssocID="{C361502A-2714-4158-A23B-06BE04AAA8B7}" presName="node" presStyleLbl="node1" presStyleIdx="1" presStyleCnt="3">
        <dgm:presLayoutVars>
          <dgm:bulletEnabled val="1"/>
        </dgm:presLayoutVars>
      </dgm:prSet>
      <dgm:spPr/>
    </dgm:pt>
    <dgm:pt modelId="{6907BD0B-6CD6-4928-BB94-063FB9DC16BA}" type="pres">
      <dgm:prSet presAssocID="{328C41F3-B971-4E62-9E10-FD49B9347C7D}" presName="sibTrans" presStyleLbl="sibTrans2D1" presStyleIdx="1" presStyleCnt="2"/>
      <dgm:spPr/>
    </dgm:pt>
    <dgm:pt modelId="{550779B0-4EEC-41C0-9396-2AE50018B69D}" type="pres">
      <dgm:prSet presAssocID="{328C41F3-B971-4E62-9E10-FD49B9347C7D}" presName="connectorText" presStyleLbl="sibTrans2D1" presStyleIdx="1" presStyleCnt="2"/>
      <dgm:spPr/>
    </dgm:pt>
    <dgm:pt modelId="{784F0EAB-5C50-46C3-B083-537058646938}" type="pres">
      <dgm:prSet presAssocID="{7844605E-2FB0-4AC5-993C-613C6C725245}" presName="node" presStyleLbl="node1" presStyleIdx="2" presStyleCnt="3">
        <dgm:presLayoutVars>
          <dgm:bulletEnabled val="1"/>
        </dgm:presLayoutVars>
      </dgm:prSet>
      <dgm:spPr/>
    </dgm:pt>
  </dgm:ptLst>
  <dgm:cxnLst>
    <dgm:cxn modelId="{98AD4123-5267-43B3-B41D-C89416AD7D58}" type="presOf" srcId="{328C41F3-B971-4E62-9E10-FD49B9347C7D}" destId="{6907BD0B-6CD6-4928-BB94-063FB9DC16BA}" srcOrd="0" destOrd="0" presId="urn:microsoft.com/office/officeart/2005/8/layout/process2"/>
    <dgm:cxn modelId="{1E734F5E-2BD3-4748-B1D5-931CFDA3734A}" srcId="{43A40AE9-1210-4DB8-9738-DD4DCA0ED191}" destId="{59FCE16A-1965-4C71-8DA1-6964306E0E3E}" srcOrd="0" destOrd="0" parTransId="{5728F2DD-8A60-408F-A684-B3A00959DB93}" sibTransId="{852260BC-B1B6-4D50-8D09-AEF7C2A13EB3}"/>
    <dgm:cxn modelId="{6561824D-01DC-428C-ACA7-D13B73CFDCA9}" type="presOf" srcId="{C361502A-2714-4158-A23B-06BE04AAA8B7}" destId="{8F5E9DA8-D861-454F-A630-5D202BB03932}" srcOrd="0" destOrd="0" presId="urn:microsoft.com/office/officeart/2005/8/layout/process2"/>
    <dgm:cxn modelId="{78187858-04F1-44D2-897B-EAC30099BF53}" type="presOf" srcId="{59FCE16A-1965-4C71-8DA1-6964306E0E3E}" destId="{FDAF22E9-E059-4CC9-88D9-1A711E1E6E29}" srcOrd="0" destOrd="0" presId="urn:microsoft.com/office/officeart/2005/8/layout/process2"/>
    <dgm:cxn modelId="{37E18B7F-B128-4AF2-91DA-A7DC324BF0A0}" srcId="{43A40AE9-1210-4DB8-9738-DD4DCA0ED191}" destId="{C361502A-2714-4158-A23B-06BE04AAA8B7}" srcOrd="1" destOrd="0" parTransId="{000E550E-885B-456E-8DA5-0374AC3E2E87}" sibTransId="{328C41F3-B971-4E62-9E10-FD49B9347C7D}"/>
    <dgm:cxn modelId="{40C1CA87-E410-49AE-B568-A060B6F1E35C}" type="presOf" srcId="{7844605E-2FB0-4AC5-993C-613C6C725245}" destId="{784F0EAB-5C50-46C3-B083-537058646938}" srcOrd="0" destOrd="0" presId="urn:microsoft.com/office/officeart/2005/8/layout/process2"/>
    <dgm:cxn modelId="{D3808988-839A-4305-A29E-DFD48BA400EE}" type="presOf" srcId="{43A40AE9-1210-4DB8-9738-DD4DCA0ED191}" destId="{423A0851-814B-4538-9DD4-8AC1B5248461}" srcOrd="0" destOrd="0" presId="urn:microsoft.com/office/officeart/2005/8/layout/process2"/>
    <dgm:cxn modelId="{BCD94C8D-C344-4C66-ADF1-2CE9A5A720EF}" srcId="{43A40AE9-1210-4DB8-9738-DD4DCA0ED191}" destId="{7844605E-2FB0-4AC5-993C-613C6C725245}" srcOrd="2" destOrd="0" parTransId="{40C9D2DB-13D4-4F82-95F9-D59A125501C7}" sibTransId="{3AE63457-33C8-47DD-AA29-FE3B4EC6503F}"/>
    <dgm:cxn modelId="{37E7F197-FD45-4161-84A2-AFD639916F17}" type="presOf" srcId="{328C41F3-B971-4E62-9E10-FD49B9347C7D}" destId="{550779B0-4EEC-41C0-9396-2AE50018B69D}" srcOrd="1" destOrd="0" presId="urn:microsoft.com/office/officeart/2005/8/layout/process2"/>
    <dgm:cxn modelId="{8314F8AB-1FD8-41D8-A4B2-0FFED60E74B7}" type="presOf" srcId="{852260BC-B1B6-4D50-8D09-AEF7C2A13EB3}" destId="{BDE2F9E1-5A13-4B6C-B806-F49F91C9CB50}" srcOrd="1" destOrd="0" presId="urn:microsoft.com/office/officeart/2005/8/layout/process2"/>
    <dgm:cxn modelId="{0487FABC-5579-4D8A-B0D4-DDC37881FB5F}" type="presOf" srcId="{852260BC-B1B6-4D50-8D09-AEF7C2A13EB3}" destId="{47DA8A84-E47B-4437-A751-7A9B7BD04E33}" srcOrd="0" destOrd="0" presId="urn:microsoft.com/office/officeart/2005/8/layout/process2"/>
    <dgm:cxn modelId="{B040EF0F-92A4-4794-8414-A11E34C41975}" type="presParOf" srcId="{423A0851-814B-4538-9DD4-8AC1B5248461}" destId="{FDAF22E9-E059-4CC9-88D9-1A711E1E6E29}" srcOrd="0" destOrd="0" presId="urn:microsoft.com/office/officeart/2005/8/layout/process2"/>
    <dgm:cxn modelId="{C2B7C118-4059-41AB-9413-106FD775D03D}" type="presParOf" srcId="{423A0851-814B-4538-9DD4-8AC1B5248461}" destId="{47DA8A84-E47B-4437-A751-7A9B7BD04E33}" srcOrd="1" destOrd="0" presId="urn:microsoft.com/office/officeart/2005/8/layout/process2"/>
    <dgm:cxn modelId="{05CF01CB-5E3B-4B55-9B16-F0A0FC445150}" type="presParOf" srcId="{47DA8A84-E47B-4437-A751-7A9B7BD04E33}" destId="{BDE2F9E1-5A13-4B6C-B806-F49F91C9CB50}" srcOrd="0" destOrd="0" presId="urn:microsoft.com/office/officeart/2005/8/layout/process2"/>
    <dgm:cxn modelId="{61781BF6-668A-44CB-BB33-B5677648C243}" type="presParOf" srcId="{423A0851-814B-4538-9DD4-8AC1B5248461}" destId="{8F5E9DA8-D861-454F-A630-5D202BB03932}" srcOrd="2" destOrd="0" presId="urn:microsoft.com/office/officeart/2005/8/layout/process2"/>
    <dgm:cxn modelId="{D7AFF227-F041-4D28-8473-198CC546AED0}" type="presParOf" srcId="{423A0851-814B-4538-9DD4-8AC1B5248461}" destId="{6907BD0B-6CD6-4928-BB94-063FB9DC16BA}" srcOrd="3" destOrd="0" presId="urn:microsoft.com/office/officeart/2005/8/layout/process2"/>
    <dgm:cxn modelId="{F987D297-B7B8-4D25-A523-0E500587471F}" type="presParOf" srcId="{6907BD0B-6CD6-4928-BB94-063FB9DC16BA}" destId="{550779B0-4EEC-41C0-9396-2AE50018B69D}" srcOrd="0" destOrd="0" presId="urn:microsoft.com/office/officeart/2005/8/layout/process2"/>
    <dgm:cxn modelId="{EEAD949F-EF01-4C67-AD67-E329F01BE03D}" type="presParOf" srcId="{423A0851-814B-4538-9DD4-8AC1B5248461}" destId="{784F0EAB-5C50-46C3-B083-537058646938}" srcOrd="4" destOrd="0" presId="urn:microsoft.com/office/officeart/2005/8/layout/process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9CB71C54-EE74-4362-AC3B-F91620A5123B}" type="doc">
      <dgm:prSet loTypeId="urn:microsoft.com/office/officeart/2005/8/layout/process3" loCatId="process" qsTypeId="urn:microsoft.com/office/officeart/2005/8/quickstyle/3d5" qsCatId="3D" csTypeId="urn:microsoft.com/office/officeart/2005/8/colors/colorful5" csCatId="colorful" phldr="1"/>
      <dgm:spPr/>
      <dgm:t>
        <a:bodyPr/>
        <a:lstStyle/>
        <a:p>
          <a:endParaRPr lang="en-US"/>
        </a:p>
      </dgm:t>
    </dgm:pt>
    <dgm:pt modelId="{C0EB8C87-6440-433A-85AF-FD72F561D870}">
      <dgm:prSet phldrT="[Text]" phldr="0"/>
      <dgm:spPr/>
      <dgm:t>
        <a:bodyPr/>
        <a:lstStyle/>
        <a:p>
          <a:r>
            <a:rPr lang="en-US" b="1">
              <a:latin typeface="Helvetica"/>
              <a:cs typeface="Helvetica"/>
            </a:rPr>
            <a:t>Yelp</a:t>
          </a:r>
          <a:endParaRPr lang="en-US" b="1"/>
        </a:p>
      </dgm:t>
    </dgm:pt>
    <dgm:pt modelId="{FABF2783-5DAC-4FA9-81AA-14787FF4DD94}" type="parTrans" cxnId="{2DDC945B-6801-427E-BEAB-2888A9A9E71E}">
      <dgm:prSet/>
      <dgm:spPr/>
      <dgm:t>
        <a:bodyPr/>
        <a:lstStyle/>
        <a:p>
          <a:endParaRPr lang="en-US"/>
        </a:p>
      </dgm:t>
    </dgm:pt>
    <dgm:pt modelId="{22B97B52-89C5-4691-8942-0A4881984821}" type="sibTrans" cxnId="{2DDC945B-6801-427E-BEAB-2888A9A9E71E}">
      <dgm:prSet/>
      <dgm:spPr/>
      <dgm:t>
        <a:bodyPr/>
        <a:lstStyle/>
        <a:p>
          <a:endParaRPr lang="en-US"/>
        </a:p>
      </dgm:t>
    </dgm:pt>
    <dgm:pt modelId="{AE2AB660-E41E-431E-B3CD-DDF6603CC86F}">
      <dgm:prSet phldrT="[Text]" phldr="0"/>
      <dgm:spPr/>
      <dgm:t>
        <a:bodyPr/>
        <a:lstStyle/>
        <a:p>
          <a:pPr rtl="0"/>
          <a:r>
            <a:rPr lang="en-US">
              <a:solidFill>
                <a:schemeClr val="tx2">
                  <a:lumMod val="20000"/>
                  <a:lumOff val="80000"/>
                </a:schemeClr>
              </a:solidFill>
              <a:latin typeface="Helvetica"/>
              <a:cs typeface="Helvetica"/>
            </a:rPr>
            <a:t>Help Yelp to improve the application by setting a more complete online profile.</a:t>
          </a:r>
          <a:endParaRPr lang="en-US">
            <a:solidFill>
              <a:schemeClr val="tx2">
                <a:lumMod val="20000"/>
                <a:lumOff val="80000"/>
              </a:schemeClr>
            </a:solidFill>
          </a:endParaRPr>
        </a:p>
      </dgm:t>
    </dgm:pt>
    <dgm:pt modelId="{7BCD6803-6659-483B-B5A4-03F861BC91F8}" type="parTrans" cxnId="{7E394DCE-B08B-4710-ADA6-D4F0CFA2CA0D}">
      <dgm:prSet/>
      <dgm:spPr/>
      <dgm:t>
        <a:bodyPr/>
        <a:lstStyle/>
        <a:p>
          <a:endParaRPr lang="en-US"/>
        </a:p>
      </dgm:t>
    </dgm:pt>
    <dgm:pt modelId="{B1E5178E-BC65-4E93-B5C2-BAE7EFBB9604}" type="sibTrans" cxnId="{7E394DCE-B08B-4710-ADA6-D4F0CFA2CA0D}">
      <dgm:prSet/>
      <dgm:spPr/>
      <dgm:t>
        <a:bodyPr/>
        <a:lstStyle/>
        <a:p>
          <a:endParaRPr lang="en-US"/>
        </a:p>
      </dgm:t>
    </dgm:pt>
    <dgm:pt modelId="{8FA0D78B-24B0-4589-BD2B-ACB91C7DB5C2}">
      <dgm:prSet phldrT="[Text]" phldr="0"/>
      <dgm:spPr/>
      <dgm:t>
        <a:bodyPr/>
        <a:lstStyle/>
        <a:p>
          <a:pPr rtl="0"/>
          <a:r>
            <a:rPr lang="en-US" b="1">
              <a:latin typeface="Helvetica"/>
              <a:cs typeface="Helvetica"/>
            </a:rPr>
            <a:t>New Restaurants</a:t>
          </a:r>
          <a:endParaRPr lang="en-US" b="1"/>
        </a:p>
      </dgm:t>
    </dgm:pt>
    <dgm:pt modelId="{B10B5935-E8D5-4DBC-8E3B-62D12F8E4B1F}" type="parTrans" cxnId="{2488CD83-B974-42CE-B0D4-3C458FA93CB2}">
      <dgm:prSet/>
      <dgm:spPr/>
      <dgm:t>
        <a:bodyPr/>
        <a:lstStyle/>
        <a:p>
          <a:endParaRPr lang="en-US"/>
        </a:p>
      </dgm:t>
    </dgm:pt>
    <dgm:pt modelId="{CE8A33F0-A212-404B-95C3-6528A0BEF494}" type="sibTrans" cxnId="{2488CD83-B974-42CE-B0D4-3C458FA93CB2}">
      <dgm:prSet/>
      <dgm:spPr/>
      <dgm:t>
        <a:bodyPr/>
        <a:lstStyle/>
        <a:p>
          <a:endParaRPr lang="en-US"/>
        </a:p>
      </dgm:t>
    </dgm:pt>
    <dgm:pt modelId="{63AE7689-5510-45D1-84AF-0385B6C24CC9}">
      <dgm:prSet phldrT="[Text]" phldr="0"/>
      <dgm:spPr/>
      <dgm:t>
        <a:bodyPr/>
        <a:lstStyle/>
        <a:p>
          <a:pPr rtl="0"/>
          <a:r>
            <a:rPr lang="en-US" u="none">
              <a:solidFill>
                <a:schemeClr val="tx2">
                  <a:lumMod val="20000"/>
                  <a:lumOff val="80000"/>
                </a:schemeClr>
              </a:solidFill>
              <a:latin typeface="Helvetica"/>
              <a:cs typeface="Helvetica"/>
            </a:rPr>
            <a:t>Make new restaurants more </a:t>
          </a:r>
          <a:r>
            <a:rPr lang="en-US">
              <a:solidFill>
                <a:schemeClr val="tx2">
                  <a:lumMod val="20000"/>
                  <a:lumOff val="80000"/>
                </a:schemeClr>
              </a:solidFill>
              <a:latin typeface="Helvetica"/>
              <a:cs typeface="Helvetica"/>
            </a:rPr>
            <a:t>filterable (based on dollar sign), visible, and potentially more profitable with more business opportunities.</a:t>
          </a:r>
          <a:endParaRPr lang="en-US">
            <a:solidFill>
              <a:schemeClr val="tx2">
                <a:lumMod val="20000"/>
                <a:lumOff val="80000"/>
              </a:schemeClr>
            </a:solidFill>
          </a:endParaRPr>
        </a:p>
      </dgm:t>
    </dgm:pt>
    <dgm:pt modelId="{6871730F-F6BF-4EDC-B259-3AA45C56876E}" type="parTrans" cxnId="{C7630441-8FC3-497B-B3C6-4786D764ED9A}">
      <dgm:prSet/>
      <dgm:spPr/>
      <dgm:t>
        <a:bodyPr/>
        <a:lstStyle/>
        <a:p>
          <a:endParaRPr lang="en-US"/>
        </a:p>
      </dgm:t>
    </dgm:pt>
    <dgm:pt modelId="{1E9CE1FA-CFD1-4F87-B3F9-73D4BEA03D09}" type="sibTrans" cxnId="{C7630441-8FC3-497B-B3C6-4786D764ED9A}">
      <dgm:prSet/>
      <dgm:spPr/>
      <dgm:t>
        <a:bodyPr/>
        <a:lstStyle/>
        <a:p>
          <a:endParaRPr lang="en-US"/>
        </a:p>
      </dgm:t>
    </dgm:pt>
    <dgm:pt modelId="{6142DE51-CE2D-4347-93DC-866ED89A247D}" type="pres">
      <dgm:prSet presAssocID="{9CB71C54-EE74-4362-AC3B-F91620A5123B}" presName="linearFlow" presStyleCnt="0">
        <dgm:presLayoutVars>
          <dgm:dir/>
          <dgm:animLvl val="lvl"/>
          <dgm:resizeHandles val="exact"/>
        </dgm:presLayoutVars>
      </dgm:prSet>
      <dgm:spPr/>
    </dgm:pt>
    <dgm:pt modelId="{1F319EF1-E760-4CB7-81A5-6F6084E77E33}" type="pres">
      <dgm:prSet presAssocID="{C0EB8C87-6440-433A-85AF-FD72F561D870}" presName="composite" presStyleCnt="0"/>
      <dgm:spPr/>
    </dgm:pt>
    <dgm:pt modelId="{01918861-A0D1-4992-B901-FCD0B020D8C4}" type="pres">
      <dgm:prSet presAssocID="{C0EB8C87-6440-433A-85AF-FD72F561D870}" presName="parTx" presStyleLbl="node1" presStyleIdx="0" presStyleCnt="2">
        <dgm:presLayoutVars>
          <dgm:chMax val="0"/>
          <dgm:chPref val="0"/>
          <dgm:bulletEnabled val="1"/>
        </dgm:presLayoutVars>
      </dgm:prSet>
      <dgm:spPr/>
    </dgm:pt>
    <dgm:pt modelId="{B59588D3-79C6-49BC-8E74-C375315E7FD9}" type="pres">
      <dgm:prSet presAssocID="{C0EB8C87-6440-433A-85AF-FD72F561D870}" presName="parSh" presStyleLbl="node1" presStyleIdx="0" presStyleCnt="2"/>
      <dgm:spPr/>
    </dgm:pt>
    <dgm:pt modelId="{E51004AF-4B47-4E69-BB97-024858ECFAA0}" type="pres">
      <dgm:prSet presAssocID="{C0EB8C87-6440-433A-85AF-FD72F561D870}" presName="desTx" presStyleLbl="fgAcc1" presStyleIdx="0" presStyleCnt="2">
        <dgm:presLayoutVars>
          <dgm:bulletEnabled val="1"/>
        </dgm:presLayoutVars>
      </dgm:prSet>
      <dgm:spPr/>
    </dgm:pt>
    <dgm:pt modelId="{FB96AC42-2F1A-4C7C-BB69-86A7B1FC4462}" type="pres">
      <dgm:prSet presAssocID="{22B97B52-89C5-4691-8942-0A4881984821}" presName="sibTrans" presStyleLbl="sibTrans2D1" presStyleIdx="0" presStyleCnt="1"/>
      <dgm:spPr/>
    </dgm:pt>
    <dgm:pt modelId="{DCE0336E-8B9F-4A8C-A052-DE155E9904C1}" type="pres">
      <dgm:prSet presAssocID="{22B97B52-89C5-4691-8942-0A4881984821}" presName="connTx" presStyleLbl="sibTrans2D1" presStyleIdx="0" presStyleCnt="1"/>
      <dgm:spPr/>
    </dgm:pt>
    <dgm:pt modelId="{90E83CE0-0956-4AAF-A731-AFB23CF504F8}" type="pres">
      <dgm:prSet presAssocID="{8FA0D78B-24B0-4589-BD2B-ACB91C7DB5C2}" presName="composite" presStyleCnt="0"/>
      <dgm:spPr/>
    </dgm:pt>
    <dgm:pt modelId="{65AA744E-8B13-476C-A503-F69DE31FB886}" type="pres">
      <dgm:prSet presAssocID="{8FA0D78B-24B0-4589-BD2B-ACB91C7DB5C2}" presName="parTx" presStyleLbl="node1" presStyleIdx="0" presStyleCnt="2">
        <dgm:presLayoutVars>
          <dgm:chMax val="0"/>
          <dgm:chPref val="0"/>
          <dgm:bulletEnabled val="1"/>
        </dgm:presLayoutVars>
      </dgm:prSet>
      <dgm:spPr/>
    </dgm:pt>
    <dgm:pt modelId="{A92DB4A0-71D4-47EE-A02A-81BE2D23CFFF}" type="pres">
      <dgm:prSet presAssocID="{8FA0D78B-24B0-4589-BD2B-ACB91C7DB5C2}" presName="parSh" presStyleLbl="node1" presStyleIdx="1" presStyleCnt="2"/>
      <dgm:spPr/>
    </dgm:pt>
    <dgm:pt modelId="{B8CBF5EE-B6DC-4182-BA3B-7CF0D0043A6E}" type="pres">
      <dgm:prSet presAssocID="{8FA0D78B-24B0-4589-BD2B-ACB91C7DB5C2}" presName="desTx" presStyleLbl="fgAcc1" presStyleIdx="1" presStyleCnt="2">
        <dgm:presLayoutVars>
          <dgm:bulletEnabled val="1"/>
        </dgm:presLayoutVars>
      </dgm:prSet>
      <dgm:spPr/>
    </dgm:pt>
  </dgm:ptLst>
  <dgm:cxnLst>
    <dgm:cxn modelId="{D4BDC604-D5E4-4329-BDE4-56D0FFCF84CC}" type="presOf" srcId="{8FA0D78B-24B0-4589-BD2B-ACB91C7DB5C2}" destId="{65AA744E-8B13-476C-A503-F69DE31FB886}" srcOrd="0" destOrd="0" presId="urn:microsoft.com/office/officeart/2005/8/layout/process3"/>
    <dgm:cxn modelId="{84497218-E4C7-4F70-8F53-AD49C590A2FB}" type="presOf" srcId="{22B97B52-89C5-4691-8942-0A4881984821}" destId="{FB96AC42-2F1A-4C7C-BB69-86A7B1FC4462}" srcOrd="0" destOrd="0" presId="urn:microsoft.com/office/officeart/2005/8/layout/process3"/>
    <dgm:cxn modelId="{2DDC945B-6801-427E-BEAB-2888A9A9E71E}" srcId="{9CB71C54-EE74-4362-AC3B-F91620A5123B}" destId="{C0EB8C87-6440-433A-85AF-FD72F561D870}" srcOrd="0" destOrd="0" parTransId="{FABF2783-5DAC-4FA9-81AA-14787FF4DD94}" sibTransId="{22B97B52-89C5-4691-8942-0A4881984821}"/>
    <dgm:cxn modelId="{DFA66C60-1169-4345-878D-BD332F29ADE1}" type="presOf" srcId="{C0EB8C87-6440-433A-85AF-FD72F561D870}" destId="{01918861-A0D1-4992-B901-FCD0B020D8C4}" srcOrd="0" destOrd="0" presId="urn:microsoft.com/office/officeart/2005/8/layout/process3"/>
    <dgm:cxn modelId="{C7630441-8FC3-497B-B3C6-4786D764ED9A}" srcId="{8FA0D78B-24B0-4589-BD2B-ACB91C7DB5C2}" destId="{63AE7689-5510-45D1-84AF-0385B6C24CC9}" srcOrd="0" destOrd="0" parTransId="{6871730F-F6BF-4EDC-B259-3AA45C56876E}" sibTransId="{1E9CE1FA-CFD1-4F87-B3F9-73D4BEA03D09}"/>
    <dgm:cxn modelId="{F2847A52-5AAF-4BD1-83FE-09E4DE05417C}" type="presOf" srcId="{9CB71C54-EE74-4362-AC3B-F91620A5123B}" destId="{6142DE51-CE2D-4347-93DC-866ED89A247D}" srcOrd="0" destOrd="0" presId="urn:microsoft.com/office/officeart/2005/8/layout/process3"/>
    <dgm:cxn modelId="{E281A672-7779-4D94-BE3B-BDAD981AB9D7}" type="presOf" srcId="{AE2AB660-E41E-431E-B3CD-DDF6603CC86F}" destId="{E51004AF-4B47-4E69-BB97-024858ECFAA0}" srcOrd="0" destOrd="0" presId="urn:microsoft.com/office/officeart/2005/8/layout/process3"/>
    <dgm:cxn modelId="{21CBE874-C84F-4009-936F-D4A6C1F6875A}" type="presOf" srcId="{63AE7689-5510-45D1-84AF-0385B6C24CC9}" destId="{B8CBF5EE-B6DC-4182-BA3B-7CF0D0043A6E}" srcOrd="0" destOrd="0" presId="urn:microsoft.com/office/officeart/2005/8/layout/process3"/>
    <dgm:cxn modelId="{2488CD83-B974-42CE-B0D4-3C458FA93CB2}" srcId="{9CB71C54-EE74-4362-AC3B-F91620A5123B}" destId="{8FA0D78B-24B0-4589-BD2B-ACB91C7DB5C2}" srcOrd="1" destOrd="0" parTransId="{B10B5935-E8D5-4DBC-8E3B-62D12F8E4B1F}" sibTransId="{CE8A33F0-A212-404B-95C3-6528A0BEF494}"/>
    <dgm:cxn modelId="{7401EAA9-F2F0-4BB5-A165-007D1CA8874C}" type="presOf" srcId="{22B97B52-89C5-4691-8942-0A4881984821}" destId="{DCE0336E-8B9F-4A8C-A052-DE155E9904C1}" srcOrd="1" destOrd="0" presId="urn:microsoft.com/office/officeart/2005/8/layout/process3"/>
    <dgm:cxn modelId="{7E394DCE-B08B-4710-ADA6-D4F0CFA2CA0D}" srcId="{C0EB8C87-6440-433A-85AF-FD72F561D870}" destId="{AE2AB660-E41E-431E-B3CD-DDF6603CC86F}" srcOrd="0" destOrd="0" parTransId="{7BCD6803-6659-483B-B5A4-03F861BC91F8}" sibTransId="{B1E5178E-BC65-4E93-B5C2-BAE7EFBB9604}"/>
    <dgm:cxn modelId="{CCF7F1D1-CFE4-4565-B66D-532E5D836477}" type="presOf" srcId="{8FA0D78B-24B0-4589-BD2B-ACB91C7DB5C2}" destId="{A92DB4A0-71D4-47EE-A02A-81BE2D23CFFF}" srcOrd="1" destOrd="0" presId="urn:microsoft.com/office/officeart/2005/8/layout/process3"/>
    <dgm:cxn modelId="{0BA70DF3-4DD2-4281-9AD4-DF5EF2CDDC33}" type="presOf" srcId="{C0EB8C87-6440-433A-85AF-FD72F561D870}" destId="{B59588D3-79C6-49BC-8E74-C375315E7FD9}" srcOrd="1" destOrd="0" presId="urn:microsoft.com/office/officeart/2005/8/layout/process3"/>
    <dgm:cxn modelId="{46D077CC-1C01-4E71-AF7B-AE0A137EDA5C}" type="presParOf" srcId="{6142DE51-CE2D-4347-93DC-866ED89A247D}" destId="{1F319EF1-E760-4CB7-81A5-6F6084E77E33}" srcOrd="0" destOrd="0" presId="urn:microsoft.com/office/officeart/2005/8/layout/process3"/>
    <dgm:cxn modelId="{239D3A00-7DEE-4465-98BF-92726F6C9B29}" type="presParOf" srcId="{1F319EF1-E760-4CB7-81A5-6F6084E77E33}" destId="{01918861-A0D1-4992-B901-FCD0B020D8C4}" srcOrd="0" destOrd="0" presId="urn:microsoft.com/office/officeart/2005/8/layout/process3"/>
    <dgm:cxn modelId="{F2DF68FD-5FA4-42C1-AA00-41E93195CD0E}" type="presParOf" srcId="{1F319EF1-E760-4CB7-81A5-6F6084E77E33}" destId="{B59588D3-79C6-49BC-8E74-C375315E7FD9}" srcOrd="1" destOrd="0" presId="urn:microsoft.com/office/officeart/2005/8/layout/process3"/>
    <dgm:cxn modelId="{DE1E67E1-93DD-4134-AD10-BB65F690FCA6}" type="presParOf" srcId="{1F319EF1-E760-4CB7-81A5-6F6084E77E33}" destId="{E51004AF-4B47-4E69-BB97-024858ECFAA0}" srcOrd="2" destOrd="0" presId="urn:microsoft.com/office/officeart/2005/8/layout/process3"/>
    <dgm:cxn modelId="{BD9FBB66-C451-4E1D-80BD-AD2EB2B06272}" type="presParOf" srcId="{6142DE51-CE2D-4347-93DC-866ED89A247D}" destId="{FB96AC42-2F1A-4C7C-BB69-86A7B1FC4462}" srcOrd="1" destOrd="0" presId="urn:microsoft.com/office/officeart/2005/8/layout/process3"/>
    <dgm:cxn modelId="{6B0D16FF-05D9-4389-9E35-C80630166B7E}" type="presParOf" srcId="{FB96AC42-2F1A-4C7C-BB69-86A7B1FC4462}" destId="{DCE0336E-8B9F-4A8C-A052-DE155E9904C1}" srcOrd="0" destOrd="0" presId="urn:microsoft.com/office/officeart/2005/8/layout/process3"/>
    <dgm:cxn modelId="{6B2FDCBF-AF19-40F4-91B5-75FD2B3A8F90}" type="presParOf" srcId="{6142DE51-CE2D-4347-93DC-866ED89A247D}" destId="{90E83CE0-0956-4AAF-A731-AFB23CF504F8}" srcOrd="2" destOrd="0" presId="urn:microsoft.com/office/officeart/2005/8/layout/process3"/>
    <dgm:cxn modelId="{F93B09D6-C018-4D95-8CBC-6C3D43EDF9BF}" type="presParOf" srcId="{90E83CE0-0956-4AAF-A731-AFB23CF504F8}" destId="{65AA744E-8B13-476C-A503-F69DE31FB886}" srcOrd="0" destOrd="0" presId="urn:microsoft.com/office/officeart/2005/8/layout/process3"/>
    <dgm:cxn modelId="{CEA7CB45-7765-435F-92FA-EAB829A05236}" type="presParOf" srcId="{90E83CE0-0956-4AAF-A731-AFB23CF504F8}" destId="{A92DB4A0-71D4-47EE-A02A-81BE2D23CFFF}" srcOrd="1" destOrd="0" presId="urn:microsoft.com/office/officeart/2005/8/layout/process3"/>
    <dgm:cxn modelId="{45A51D83-36F8-48A1-A51F-CBA9779E9C25}" type="presParOf" srcId="{90E83CE0-0956-4AAF-A731-AFB23CF504F8}" destId="{B8CBF5EE-B6DC-4182-BA3B-7CF0D0043A6E}" srcOrd="2" destOrd="0" presId="urn:microsoft.com/office/officeart/2005/8/layout/process3"/>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0C68DAF-B47D-4F55-B9BE-72150B077DBC}">
      <dsp:nvSpPr>
        <dsp:cNvPr id="0" name=""/>
        <dsp:cNvSpPr/>
      </dsp:nvSpPr>
      <dsp:spPr>
        <a:xfrm>
          <a:off x="2220216" y="2015"/>
          <a:ext cx="1195765" cy="1195765"/>
        </a:xfrm>
        <a:prstGeom prst="ellipse">
          <a:avLst/>
        </a:prstGeom>
        <a:solidFill>
          <a:schemeClr val="accent6">
            <a:alpha val="9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rtl="0">
            <a:lnSpc>
              <a:spcPct val="90000"/>
            </a:lnSpc>
            <a:spcBef>
              <a:spcPct val="0"/>
            </a:spcBef>
            <a:spcAft>
              <a:spcPct val="35000"/>
            </a:spcAft>
            <a:buNone/>
          </a:pPr>
          <a:r>
            <a:rPr lang="en-US" sz="1000" kern="1200">
              <a:latin typeface="Helvetica"/>
              <a:cs typeface="Helvetica"/>
            </a:rPr>
            <a:t>Executive Summary (Background, Goals, Steps)</a:t>
          </a:r>
          <a:endParaRPr lang="en-US" sz="1000" kern="1200"/>
        </a:p>
      </dsp:txBody>
      <dsp:txXfrm>
        <a:off x="2395332" y="177131"/>
        <a:ext cx="845533" cy="845533"/>
      </dsp:txXfrm>
    </dsp:sp>
    <dsp:sp modelId="{416CA447-3D65-415A-AF01-2114F638E41E}">
      <dsp:nvSpPr>
        <dsp:cNvPr id="0" name=""/>
        <dsp:cNvSpPr/>
      </dsp:nvSpPr>
      <dsp:spPr>
        <a:xfrm rot="2160000">
          <a:off x="3378142" y="920410"/>
          <a:ext cx="317674" cy="403570"/>
        </a:xfrm>
        <a:prstGeom prst="rightArrow">
          <a:avLst>
            <a:gd name="adj1" fmla="val 60000"/>
            <a:gd name="adj2" fmla="val 50000"/>
          </a:avLst>
        </a:prstGeom>
        <a:solidFill>
          <a:schemeClr val="accent6">
            <a:shade val="9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US" sz="800" kern="1200"/>
        </a:p>
      </dsp:txBody>
      <dsp:txXfrm>
        <a:off x="3387243" y="973115"/>
        <a:ext cx="222372" cy="242142"/>
      </dsp:txXfrm>
    </dsp:sp>
    <dsp:sp modelId="{62DD5D5D-BF97-456B-BB45-DBE9227C8397}">
      <dsp:nvSpPr>
        <dsp:cNvPr id="0" name=""/>
        <dsp:cNvSpPr/>
      </dsp:nvSpPr>
      <dsp:spPr>
        <a:xfrm>
          <a:off x="3672525" y="1057179"/>
          <a:ext cx="1195765" cy="1195765"/>
        </a:xfrm>
        <a:prstGeom prst="ellipse">
          <a:avLst/>
        </a:prstGeom>
        <a:solidFill>
          <a:schemeClr val="accent6">
            <a:alpha val="90000"/>
            <a:hueOff val="0"/>
            <a:satOff val="0"/>
            <a:lumOff val="0"/>
            <a:alphaOff val="-1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rtl="0">
            <a:lnSpc>
              <a:spcPct val="90000"/>
            </a:lnSpc>
            <a:spcBef>
              <a:spcPct val="0"/>
            </a:spcBef>
            <a:spcAft>
              <a:spcPct val="35000"/>
            </a:spcAft>
            <a:buNone/>
          </a:pPr>
          <a:r>
            <a:rPr lang="en-US" sz="1000" kern="1200">
              <a:latin typeface="Helvetica"/>
              <a:cs typeface="Helvetica"/>
            </a:rPr>
            <a:t>Data Pre-processing </a:t>
          </a:r>
          <a:endParaRPr lang="en-US" sz="1000" kern="1200"/>
        </a:p>
      </dsp:txBody>
      <dsp:txXfrm>
        <a:off x="3847641" y="1232295"/>
        <a:ext cx="845533" cy="845533"/>
      </dsp:txXfrm>
    </dsp:sp>
    <dsp:sp modelId="{1247B1B3-CE06-4C32-B751-02F65BF81219}">
      <dsp:nvSpPr>
        <dsp:cNvPr id="0" name=""/>
        <dsp:cNvSpPr/>
      </dsp:nvSpPr>
      <dsp:spPr>
        <a:xfrm rot="6480000">
          <a:off x="3836982" y="2298371"/>
          <a:ext cx="317674" cy="403570"/>
        </a:xfrm>
        <a:prstGeom prst="rightArrow">
          <a:avLst>
            <a:gd name="adj1" fmla="val 60000"/>
            <a:gd name="adj2" fmla="val 50000"/>
          </a:avLst>
        </a:prstGeom>
        <a:solidFill>
          <a:schemeClr val="accent6">
            <a:shade val="90000"/>
            <a:hueOff val="30350"/>
            <a:satOff val="3993"/>
            <a:lumOff val="3406"/>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US" sz="800" kern="1200"/>
        </a:p>
      </dsp:txBody>
      <dsp:txXfrm rot="10800000">
        <a:off x="3899358" y="2333766"/>
        <a:ext cx="222372" cy="242142"/>
      </dsp:txXfrm>
    </dsp:sp>
    <dsp:sp modelId="{4BA8CB2C-C8F3-4742-B048-ABDB49E07BD5}">
      <dsp:nvSpPr>
        <dsp:cNvPr id="0" name=""/>
        <dsp:cNvSpPr/>
      </dsp:nvSpPr>
      <dsp:spPr>
        <a:xfrm>
          <a:off x="3117792" y="2764470"/>
          <a:ext cx="1195765" cy="1195765"/>
        </a:xfrm>
        <a:prstGeom prst="ellipse">
          <a:avLst/>
        </a:prstGeom>
        <a:solidFill>
          <a:schemeClr val="accent6">
            <a:alpha val="90000"/>
            <a:hueOff val="0"/>
            <a:satOff val="0"/>
            <a:lumOff val="0"/>
            <a:alphaOff val="-2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rtl="0">
            <a:lnSpc>
              <a:spcPct val="90000"/>
            </a:lnSpc>
            <a:spcBef>
              <a:spcPct val="0"/>
            </a:spcBef>
            <a:spcAft>
              <a:spcPct val="35000"/>
            </a:spcAft>
            <a:buNone/>
          </a:pPr>
          <a:r>
            <a:rPr lang="en-US" sz="1000" kern="1200">
              <a:latin typeface="Helvetica"/>
              <a:cs typeface="Helvetica"/>
            </a:rPr>
            <a:t>Data Modelling</a:t>
          </a:r>
        </a:p>
      </dsp:txBody>
      <dsp:txXfrm>
        <a:off x="3292908" y="2939586"/>
        <a:ext cx="845533" cy="845533"/>
      </dsp:txXfrm>
    </dsp:sp>
    <dsp:sp modelId="{6D999AAC-6CFC-4BC9-A0C2-BB7F49A9807B}">
      <dsp:nvSpPr>
        <dsp:cNvPr id="0" name=""/>
        <dsp:cNvSpPr/>
      </dsp:nvSpPr>
      <dsp:spPr>
        <a:xfrm rot="10800000">
          <a:off x="2668252" y="3160568"/>
          <a:ext cx="317674" cy="403570"/>
        </a:xfrm>
        <a:prstGeom prst="rightArrow">
          <a:avLst>
            <a:gd name="adj1" fmla="val 60000"/>
            <a:gd name="adj2" fmla="val 50000"/>
          </a:avLst>
        </a:prstGeom>
        <a:solidFill>
          <a:schemeClr val="accent6">
            <a:shade val="90000"/>
            <a:hueOff val="60700"/>
            <a:satOff val="7987"/>
            <a:lumOff val="6813"/>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US" sz="800" kern="1200"/>
        </a:p>
      </dsp:txBody>
      <dsp:txXfrm rot="10800000">
        <a:off x="2763554" y="3241282"/>
        <a:ext cx="222372" cy="242142"/>
      </dsp:txXfrm>
    </dsp:sp>
    <dsp:sp modelId="{729FBB7F-5902-4E3B-B358-630BBBF9C332}">
      <dsp:nvSpPr>
        <dsp:cNvPr id="0" name=""/>
        <dsp:cNvSpPr/>
      </dsp:nvSpPr>
      <dsp:spPr>
        <a:xfrm>
          <a:off x="1322640" y="2764470"/>
          <a:ext cx="1195765" cy="1195765"/>
        </a:xfrm>
        <a:prstGeom prst="ellipse">
          <a:avLst/>
        </a:prstGeom>
        <a:solidFill>
          <a:schemeClr val="accent6">
            <a:alpha val="90000"/>
            <a:hueOff val="0"/>
            <a:satOff val="0"/>
            <a:lumOff val="0"/>
            <a:alphaOff val="-3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rtl="0">
            <a:lnSpc>
              <a:spcPct val="90000"/>
            </a:lnSpc>
            <a:spcBef>
              <a:spcPct val="0"/>
            </a:spcBef>
            <a:spcAft>
              <a:spcPct val="35000"/>
            </a:spcAft>
            <a:buNone/>
          </a:pPr>
          <a:r>
            <a:rPr lang="en-US" sz="1000" kern="1200">
              <a:latin typeface="Helvetica"/>
              <a:cs typeface="Helvetica"/>
            </a:rPr>
            <a:t>Data Findings and What can be done better?</a:t>
          </a:r>
          <a:endParaRPr lang="en-US" sz="1000" kern="1200"/>
        </a:p>
      </dsp:txBody>
      <dsp:txXfrm>
        <a:off x="1497756" y="2939586"/>
        <a:ext cx="845533" cy="845533"/>
      </dsp:txXfrm>
    </dsp:sp>
    <dsp:sp modelId="{EAF875CD-F006-4CB2-A532-6E7740CE2C2C}">
      <dsp:nvSpPr>
        <dsp:cNvPr id="0" name=""/>
        <dsp:cNvSpPr/>
      </dsp:nvSpPr>
      <dsp:spPr>
        <a:xfrm rot="15120000">
          <a:off x="1487097" y="2315473"/>
          <a:ext cx="317674" cy="403570"/>
        </a:xfrm>
        <a:prstGeom prst="rightArrow">
          <a:avLst>
            <a:gd name="adj1" fmla="val 60000"/>
            <a:gd name="adj2" fmla="val 50000"/>
          </a:avLst>
        </a:prstGeom>
        <a:solidFill>
          <a:schemeClr val="accent6">
            <a:shade val="90000"/>
            <a:hueOff val="91050"/>
            <a:satOff val="11980"/>
            <a:lumOff val="10219"/>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US" sz="800" kern="1200"/>
        </a:p>
      </dsp:txBody>
      <dsp:txXfrm rot="10800000">
        <a:off x="1549473" y="2441506"/>
        <a:ext cx="222372" cy="242142"/>
      </dsp:txXfrm>
    </dsp:sp>
    <dsp:sp modelId="{D5307B69-1CA8-4958-AEEB-889F6E8E5364}">
      <dsp:nvSpPr>
        <dsp:cNvPr id="0" name=""/>
        <dsp:cNvSpPr/>
      </dsp:nvSpPr>
      <dsp:spPr>
        <a:xfrm>
          <a:off x="767907" y="1057179"/>
          <a:ext cx="1195765" cy="1195765"/>
        </a:xfrm>
        <a:prstGeom prst="ellipse">
          <a:avLst/>
        </a:prstGeom>
        <a:solidFill>
          <a:schemeClr val="accent6">
            <a:alpha val="90000"/>
            <a:hueOff val="0"/>
            <a:satOff val="0"/>
            <a:lumOff val="0"/>
            <a:alpha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rtl="0">
            <a:lnSpc>
              <a:spcPct val="90000"/>
            </a:lnSpc>
            <a:spcBef>
              <a:spcPct val="0"/>
            </a:spcBef>
            <a:spcAft>
              <a:spcPct val="35000"/>
            </a:spcAft>
            <a:buNone/>
          </a:pPr>
          <a:r>
            <a:rPr lang="en-US" sz="1000" kern="1200">
              <a:latin typeface="Helvetica"/>
              <a:cs typeface="Helvetica"/>
            </a:rPr>
            <a:t>Key TakeAways</a:t>
          </a:r>
          <a:endParaRPr lang="en-US" sz="1000" kern="1200"/>
        </a:p>
      </dsp:txBody>
      <dsp:txXfrm>
        <a:off x="943023" y="1232295"/>
        <a:ext cx="845533" cy="845533"/>
      </dsp:txXfrm>
    </dsp:sp>
    <dsp:sp modelId="{8C49FCF9-D949-42AA-A6CE-0DE44A07DBB8}">
      <dsp:nvSpPr>
        <dsp:cNvPr id="0" name=""/>
        <dsp:cNvSpPr/>
      </dsp:nvSpPr>
      <dsp:spPr>
        <a:xfrm rot="19440000">
          <a:off x="1925833" y="930979"/>
          <a:ext cx="317674" cy="403570"/>
        </a:xfrm>
        <a:prstGeom prst="rightArrow">
          <a:avLst>
            <a:gd name="adj1" fmla="val 60000"/>
            <a:gd name="adj2" fmla="val 50000"/>
          </a:avLst>
        </a:prstGeom>
        <a:solidFill>
          <a:schemeClr val="accent6">
            <a:shade val="90000"/>
            <a:hueOff val="121400"/>
            <a:satOff val="15973"/>
            <a:lumOff val="13625"/>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US" sz="800" kern="1200"/>
        </a:p>
      </dsp:txBody>
      <dsp:txXfrm>
        <a:off x="1934934" y="1039702"/>
        <a:ext cx="222372" cy="24214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6EC038-5F52-487E-96B5-9958CA92963C}">
      <dsp:nvSpPr>
        <dsp:cNvPr id="0" name=""/>
        <dsp:cNvSpPr/>
      </dsp:nvSpPr>
      <dsp:spPr>
        <a:xfrm>
          <a:off x="504662" y="0"/>
          <a:ext cx="5719504" cy="3961735"/>
        </a:xfrm>
        <a:prstGeom prst="rightArrow">
          <a:avLst/>
        </a:prstGeom>
        <a:solidFill>
          <a:schemeClr val="accent6">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D67C58F-BF55-47AC-9CD4-9376BAEDEC0B}">
      <dsp:nvSpPr>
        <dsp:cNvPr id="0" name=""/>
        <dsp:cNvSpPr/>
      </dsp:nvSpPr>
      <dsp:spPr>
        <a:xfrm>
          <a:off x="7228" y="1188520"/>
          <a:ext cx="2165841" cy="1584694"/>
        </a:xfrm>
        <a:prstGeom prst="roundRect">
          <a:avLst/>
        </a:prstGeom>
        <a:solidFill>
          <a:schemeClr val="accent6">
            <a:alpha val="9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t" anchorCtr="0">
          <a:noAutofit/>
        </a:bodyPr>
        <a:lstStyle/>
        <a:p>
          <a:pPr marL="0" lvl="0" indent="0" algn="l" defTabSz="533400" rtl="0">
            <a:lnSpc>
              <a:spcPct val="90000"/>
            </a:lnSpc>
            <a:spcBef>
              <a:spcPct val="0"/>
            </a:spcBef>
            <a:spcAft>
              <a:spcPct val="35000"/>
            </a:spcAft>
            <a:buNone/>
          </a:pPr>
          <a:r>
            <a:rPr lang="en-US" sz="1200" kern="1200">
              <a:latin typeface="Helvetica"/>
              <a:cs typeface="Helvetica"/>
            </a:rPr>
            <a:t> </a:t>
          </a:r>
          <a:r>
            <a:rPr lang="en-US" sz="1200" b="1" kern="1200">
              <a:latin typeface="Helvetica"/>
              <a:cs typeface="Helvetica"/>
            </a:rPr>
            <a:t>Background</a:t>
          </a:r>
          <a:endParaRPr lang="en-US" sz="1200" b="1" kern="1200"/>
        </a:p>
        <a:p>
          <a:pPr marL="57150" lvl="1" indent="-57150" algn="l" defTabSz="400050" rtl="0">
            <a:lnSpc>
              <a:spcPct val="90000"/>
            </a:lnSpc>
            <a:spcBef>
              <a:spcPct val="0"/>
            </a:spcBef>
            <a:spcAft>
              <a:spcPct val="15000"/>
            </a:spcAft>
            <a:buChar char="•"/>
          </a:pPr>
          <a:endParaRPr lang="en-US" sz="900" kern="1200"/>
        </a:p>
        <a:p>
          <a:pPr marL="57150" lvl="1" indent="-57150" algn="l" defTabSz="400050" rtl="0">
            <a:lnSpc>
              <a:spcPct val="90000"/>
            </a:lnSpc>
            <a:spcBef>
              <a:spcPct val="0"/>
            </a:spcBef>
            <a:spcAft>
              <a:spcPct val="15000"/>
            </a:spcAft>
            <a:buChar char="•"/>
          </a:pPr>
          <a:r>
            <a:rPr lang="en-US" sz="900" kern="1200">
              <a:latin typeface="Helvetica"/>
              <a:cs typeface="Helvetica"/>
            </a:rPr>
            <a:t>Predict dollar sign based on the relationship between Housing ($) and Restaurant($) </a:t>
          </a:r>
        </a:p>
        <a:p>
          <a:pPr marL="57150" lvl="1" indent="-57150" algn="l" defTabSz="400050">
            <a:lnSpc>
              <a:spcPct val="90000"/>
            </a:lnSpc>
            <a:spcBef>
              <a:spcPct val="0"/>
            </a:spcBef>
            <a:spcAft>
              <a:spcPct val="15000"/>
            </a:spcAft>
            <a:buChar char="•"/>
          </a:pPr>
          <a:endParaRPr lang="en-US" sz="900" kern="1200"/>
        </a:p>
        <a:p>
          <a:pPr marL="57150" lvl="1" indent="-57150" algn="l" defTabSz="400050" rtl="0">
            <a:lnSpc>
              <a:spcPct val="90000"/>
            </a:lnSpc>
            <a:spcBef>
              <a:spcPct val="0"/>
            </a:spcBef>
            <a:spcAft>
              <a:spcPct val="15000"/>
            </a:spcAft>
            <a:buChar char="•"/>
          </a:pPr>
          <a:r>
            <a:rPr lang="en-US" sz="900" kern="1200">
              <a:latin typeface="Helvetica"/>
              <a:cs typeface="Helvetica"/>
            </a:rPr>
            <a:t>Since there is no relationship --&gt; Predict dollar sign with the housing price range and other attributes </a:t>
          </a:r>
        </a:p>
      </dsp:txBody>
      <dsp:txXfrm>
        <a:off x="84586" y="1265878"/>
        <a:ext cx="2011125" cy="1429978"/>
      </dsp:txXfrm>
    </dsp:sp>
    <dsp:sp modelId="{B8C28223-5502-4DA2-820C-198893BEBA21}">
      <dsp:nvSpPr>
        <dsp:cNvPr id="0" name=""/>
        <dsp:cNvSpPr/>
      </dsp:nvSpPr>
      <dsp:spPr>
        <a:xfrm>
          <a:off x="2281493" y="1188520"/>
          <a:ext cx="2165841" cy="1584694"/>
        </a:xfrm>
        <a:prstGeom prst="roundRect">
          <a:avLst/>
        </a:prstGeom>
        <a:solidFill>
          <a:schemeClr val="accent6">
            <a:alpha val="90000"/>
            <a:hueOff val="0"/>
            <a:satOff val="0"/>
            <a:lumOff val="0"/>
            <a:alphaOff val="-2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t" anchorCtr="0">
          <a:noAutofit/>
        </a:bodyPr>
        <a:lstStyle/>
        <a:p>
          <a:pPr marL="0" lvl="0" indent="0" algn="l" defTabSz="533400" rtl="0">
            <a:lnSpc>
              <a:spcPct val="90000"/>
            </a:lnSpc>
            <a:spcBef>
              <a:spcPct val="0"/>
            </a:spcBef>
            <a:spcAft>
              <a:spcPct val="35000"/>
            </a:spcAft>
            <a:buNone/>
          </a:pPr>
          <a:r>
            <a:rPr lang="en-US" sz="1200" kern="1200">
              <a:latin typeface="Helvetica"/>
              <a:cs typeface="Helvetica"/>
            </a:rPr>
            <a:t> </a:t>
          </a:r>
          <a:r>
            <a:rPr lang="en-US" sz="1200" b="1" kern="1200">
              <a:latin typeface="Helvetica"/>
              <a:cs typeface="Helvetica"/>
            </a:rPr>
            <a:t>Goal</a:t>
          </a:r>
          <a:endParaRPr lang="en-US" sz="1200" b="1" kern="1200"/>
        </a:p>
        <a:p>
          <a:pPr marL="57150" lvl="1" indent="-57150" algn="l" defTabSz="400050" rtl="0">
            <a:lnSpc>
              <a:spcPct val="90000"/>
            </a:lnSpc>
            <a:spcBef>
              <a:spcPct val="0"/>
            </a:spcBef>
            <a:spcAft>
              <a:spcPct val="15000"/>
            </a:spcAft>
            <a:buChar char="•"/>
          </a:pPr>
          <a:endParaRPr lang="en-US" sz="900" kern="1200">
            <a:latin typeface="Helvetica"/>
            <a:cs typeface="Helvetica"/>
          </a:endParaRPr>
        </a:p>
        <a:p>
          <a:pPr marL="57150" lvl="1" indent="-57150" algn="l" defTabSz="400050" rtl="0">
            <a:lnSpc>
              <a:spcPct val="90000"/>
            </a:lnSpc>
            <a:spcBef>
              <a:spcPct val="0"/>
            </a:spcBef>
            <a:spcAft>
              <a:spcPct val="15000"/>
            </a:spcAft>
            <a:buChar char="•"/>
          </a:pPr>
          <a:r>
            <a:rPr lang="en-US" sz="900" kern="1200">
              <a:latin typeface="Helvetica"/>
              <a:cs typeface="Helvetica"/>
            </a:rPr>
            <a:t> </a:t>
          </a:r>
          <a:r>
            <a:rPr lang="en-US" sz="900" kern="1200"/>
            <a:t>To help Yelp</a:t>
          </a:r>
          <a:r>
            <a:rPr lang="en-US" sz="900" kern="1200">
              <a:latin typeface="Helvetica"/>
              <a:cs typeface="Helvetica"/>
            </a:rPr>
            <a:t> </a:t>
          </a:r>
          <a:r>
            <a:rPr lang="en-US" sz="900" kern="1200"/>
            <a:t> to </a:t>
          </a:r>
          <a:r>
            <a:rPr lang="en-US" sz="900" kern="1200">
              <a:latin typeface="Helvetica"/>
              <a:cs typeface="Helvetica"/>
            </a:rPr>
            <a:t>improve the app by predicting dollar sign</a:t>
          </a:r>
          <a:r>
            <a:rPr lang="en-US" sz="900" kern="1200"/>
            <a:t> for new </a:t>
          </a:r>
          <a:r>
            <a:rPr lang="en-US" sz="900" kern="1200">
              <a:latin typeface="Helvetica"/>
              <a:cs typeface="Helvetica"/>
            </a:rPr>
            <a:t>businesses</a:t>
          </a:r>
          <a:endParaRPr lang="en-US" sz="900" kern="1200"/>
        </a:p>
      </dsp:txBody>
      <dsp:txXfrm>
        <a:off x="2358851" y="1265878"/>
        <a:ext cx="2011125" cy="1429978"/>
      </dsp:txXfrm>
    </dsp:sp>
    <dsp:sp modelId="{41600C7B-DFDD-4CD8-8DBF-9C63C355A377}">
      <dsp:nvSpPr>
        <dsp:cNvPr id="0" name=""/>
        <dsp:cNvSpPr/>
      </dsp:nvSpPr>
      <dsp:spPr>
        <a:xfrm>
          <a:off x="4555758" y="1188520"/>
          <a:ext cx="2165841" cy="1584694"/>
        </a:xfrm>
        <a:prstGeom prst="roundRect">
          <a:avLst/>
        </a:prstGeom>
        <a:solidFill>
          <a:schemeClr val="accent6">
            <a:alpha val="90000"/>
            <a:hueOff val="0"/>
            <a:satOff val="0"/>
            <a:lumOff val="0"/>
            <a:alpha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t" anchorCtr="0">
          <a:noAutofit/>
        </a:bodyPr>
        <a:lstStyle/>
        <a:p>
          <a:pPr marL="0" lvl="0" indent="0" algn="l" defTabSz="533400" rtl="0">
            <a:lnSpc>
              <a:spcPct val="90000"/>
            </a:lnSpc>
            <a:spcBef>
              <a:spcPct val="0"/>
            </a:spcBef>
            <a:spcAft>
              <a:spcPct val="35000"/>
            </a:spcAft>
            <a:buNone/>
          </a:pPr>
          <a:r>
            <a:rPr lang="en-US" sz="1200" kern="1200">
              <a:latin typeface="Helvetica"/>
              <a:cs typeface="Helvetica"/>
            </a:rPr>
            <a:t> </a:t>
          </a:r>
          <a:r>
            <a:rPr lang="en-US" sz="1200" b="1" kern="1200">
              <a:latin typeface="Helvetica"/>
              <a:cs typeface="Helvetica"/>
            </a:rPr>
            <a:t>Methodology</a:t>
          </a:r>
          <a:endParaRPr lang="en-US" sz="1200" b="1" kern="1200"/>
        </a:p>
        <a:p>
          <a:pPr marL="57150" lvl="1" indent="-57150" algn="l" defTabSz="400050">
            <a:lnSpc>
              <a:spcPct val="90000"/>
            </a:lnSpc>
            <a:spcBef>
              <a:spcPct val="0"/>
            </a:spcBef>
            <a:spcAft>
              <a:spcPct val="15000"/>
            </a:spcAft>
            <a:buChar char="•"/>
          </a:pPr>
          <a:endParaRPr lang="en-US" sz="900" b="1" kern="1200">
            <a:latin typeface="Helvetica"/>
            <a:cs typeface="Helvetica"/>
          </a:endParaRPr>
        </a:p>
        <a:p>
          <a:pPr marL="57150" lvl="1" indent="-57150" algn="l" defTabSz="400050" rtl="0">
            <a:lnSpc>
              <a:spcPct val="90000"/>
            </a:lnSpc>
            <a:spcBef>
              <a:spcPct val="0"/>
            </a:spcBef>
            <a:spcAft>
              <a:spcPct val="15000"/>
            </a:spcAft>
            <a:buChar char="•"/>
          </a:pPr>
          <a:r>
            <a:rPr lang="en-US" sz="900" kern="1200">
              <a:latin typeface="Helvetica"/>
              <a:cs typeface="Helvetica"/>
            </a:rPr>
            <a:t>Using algorithms to predict $ based on housing price &amp; restaurant features </a:t>
          </a:r>
          <a:endParaRPr lang="en-US" sz="900" kern="1200"/>
        </a:p>
        <a:p>
          <a:pPr marL="57150" lvl="1" indent="-57150" algn="l" defTabSz="400050">
            <a:lnSpc>
              <a:spcPct val="90000"/>
            </a:lnSpc>
            <a:spcBef>
              <a:spcPct val="0"/>
            </a:spcBef>
            <a:spcAft>
              <a:spcPct val="15000"/>
            </a:spcAft>
            <a:buChar char="•"/>
          </a:pPr>
          <a:endParaRPr lang="en-US" sz="900" kern="1200">
            <a:latin typeface="Helvetica"/>
            <a:cs typeface="Helvetica"/>
          </a:endParaRPr>
        </a:p>
      </dsp:txBody>
      <dsp:txXfrm>
        <a:off x="4633116" y="1265878"/>
        <a:ext cx="2011125" cy="142997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C9906C-18C4-4F69-8EA9-1E9E50AF0199}">
      <dsp:nvSpPr>
        <dsp:cNvPr id="0" name=""/>
        <dsp:cNvSpPr/>
      </dsp:nvSpPr>
      <dsp:spPr>
        <a:xfrm>
          <a:off x="1638" y="432276"/>
          <a:ext cx="2531565" cy="1012626"/>
        </a:xfrm>
        <a:prstGeom prst="chevron">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16510" rIns="0" bIns="16510" numCol="1" spcCol="1270" anchor="ctr" anchorCtr="0">
          <a:noAutofit/>
        </a:bodyPr>
        <a:lstStyle/>
        <a:p>
          <a:pPr marL="0" lvl="0" indent="0" algn="ctr" defTabSz="1155700" rtl="0">
            <a:lnSpc>
              <a:spcPct val="90000"/>
            </a:lnSpc>
            <a:spcBef>
              <a:spcPct val="0"/>
            </a:spcBef>
            <a:spcAft>
              <a:spcPct val="35000"/>
            </a:spcAft>
            <a:buNone/>
          </a:pPr>
          <a:r>
            <a:rPr lang="en-US" sz="2600" kern="1200">
              <a:latin typeface="Helvetica"/>
              <a:cs typeface="Helvetica"/>
            </a:rPr>
            <a:t>Dataset </a:t>
          </a:r>
          <a:endParaRPr lang="en-US" sz="2600" kern="1200"/>
        </a:p>
      </dsp:txBody>
      <dsp:txXfrm>
        <a:off x="507951" y="432276"/>
        <a:ext cx="1518939" cy="1012626"/>
      </dsp:txXfrm>
    </dsp:sp>
    <dsp:sp modelId="{B753D552-300E-4E21-8C52-04E2CA82CCDE}">
      <dsp:nvSpPr>
        <dsp:cNvPr id="0" name=""/>
        <dsp:cNvSpPr/>
      </dsp:nvSpPr>
      <dsp:spPr>
        <a:xfrm>
          <a:off x="2204100" y="518349"/>
          <a:ext cx="2101199" cy="840479"/>
        </a:xfrm>
        <a:prstGeom prst="chevron">
          <a:avLst/>
        </a:prstGeom>
        <a:solidFill>
          <a:schemeClr val="accent5">
            <a:tint val="40000"/>
            <a:alpha val="90000"/>
            <a:hueOff val="0"/>
            <a:satOff val="0"/>
            <a:lumOff val="0"/>
            <a:alphaOff val="0"/>
          </a:schemeClr>
        </a:solidFill>
        <a:ln w="25400" cap="flat"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240" tIns="7620" rIns="0" bIns="7620" numCol="1" spcCol="1270" anchor="ctr" anchorCtr="0">
          <a:noAutofit/>
        </a:bodyPr>
        <a:lstStyle/>
        <a:p>
          <a:pPr marL="0" lvl="0" indent="0" algn="ctr" defTabSz="533400" rtl="0">
            <a:lnSpc>
              <a:spcPct val="90000"/>
            </a:lnSpc>
            <a:spcBef>
              <a:spcPct val="0"/>
            </a:spcBef>
            <a:spcAft>
              <a:spcPct val="35000"/>
            </a:spcAft>
            <a:buNone/>
          </a:pPr>
          <a:r>
            <a:rPr lang="en-US" sz="1200" kern="1200">
              <a:latin typeface="Helvetica"/>
              <a:cs typeface="Helvetica"/>
            </a:rPr>
            <a:t>Yelp and Zillow</a:t>
          </a:r>
          <a:endParaRPr lang="en-US" sz="1200" kern="1200"/>
        </a:p>
      </dsp:txBody>
      <dsp:txXfrm>
        <a:off x="2624340" y="518349"/>
        <a:ext cx="1260720" cy="840479"/>
      </dsp:txXfrm>
    </dsp:sp>
    <dsp:sp modelId="{C7983171-3276-4CDC-8C4A-C94EA280F39C}">
      <dsp:nvSpPr>
        <dsp:cNvPr id="0" name=""/>
        <dsp:cNvSpPr/>
      </dsp:nvSpPr>
      <dsp:spPr>
        <a:xfrm>
          <a:off x="4011132" y="518349"/>
          <a:ext cx="2101199" cy="840479"/>
        </a:xfrm>
        <a:prstGeom prst="chevron">
          <a:avLst/>
        </a:prstGeom>
        <a:solidFill>
          <a:schemeClr val="accent5">
            <a:tint val="40000"/>
            <a:alpha val="90000"/>
            <a:hueOff val="16329"/>
            <a:satOff val="16875"/>
            <a:lumOff val="-899"/>
            <a:alphaOff val="0"/>
          </a:schemeClr>
        </a:solidFill>
        <a:ln w="25400" cap="flat" cmpd="sng" algn="ctr">
          <a:solidFill>
            <a:schemeClr val="accent5">
              <a:tint val="40000"/>
              <a:alpha val="90000"/>
              <a:hueOff val="16329"/>
              <a:satOff val="16875"/>
              <a:lumOff val="-899"/>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240" tIns="7620" rIns="0" bIns="7620" numCol="1" spcCol="1270" anchor="ctr" anchorCtr="0">
          <a:noAutofit/>
        </a:bodyPr>
        <a:lstStyle/>
        <a:p>
          <a:pPr marL="0" lvl="0" indent="0" algn="ctr" defTabSz="533400" rtl="0">
            <a:lnSpc>
              <a:spcPct val="90000"/>
            </a:lnSpc>
            <a:spcBef>
              <a:spcPct val="0"/>
            </a:spcBef>
            <a:spcAft>
              <a:spcPct val="35000"/>
            </a:spcAft>
            <a:buNone/>
          </a:pPr>
          <a:r>
            <a:rPr lang="en-US" sz="1200" kern="1200">
              <a:latin typeface="Helvetica"/>
              <a:cs typeface="Helvetica"/>
            </a:rPr>
            <a:t>Pull the data from Yelp and Zillow API </a:t>
          </a:r>
          <a:endParaRPr lang="en-US" sz="1200" kern="1200"/>
        </a:p>
      </dsp:txBody>
      <dsp:txXfrm>
        <a:off x="4431372" y="518349"/>
        <a:ext cx="1260720" cy="840479"/>
      </dsp:txXfrm>
    </dsp:sp>
    <dsp:sp modelId="{1D894671-D3A5-4EDD-AF88-F82FDF9C9F1D}">
      <dsp:nvSpPr>
        <dsp:cNvPr id="0" name=""/>
        <dsp:cNvSpPr/>
      </dsp:nvSpPr>
      <dsp:spPr>
        <a:xfrm>
          <a:off x="1638" y="1586670"/>
          <a:ext cx="2531565" cy="1012626"/>
        </a:xfrm>
        <a:prstGeom prst="chevron">
          <a:avLst/>
        </a:prstGeom>
        <a:solidFill>
          <a:schemeClr val="accent5">
            <a:hueOff val="-33002"/>
            <a:satOff val="34648"/>
            <a:lumOff val="-558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16510" rIns="0" bIns="16510" numCol="1" spcCol="1270" anchor="ctr" anchorCtr="0">
          <a:noAutofit/>
        </a:bodyPr>
        <a:lstStyle/>
        <a:p>
          <a:pPr marL="0" lvl="0" indent="0" algn="ctr" defTabSz="1155700" rtl="0">
            <a:lnSpc>
              <a:spcPct val="90000"/>
            </a:lnSpc>
            <a:spcBef>
              <a:spcPct val="0"/>
            </a:spcBef>
            <a:spcAft>
              <a:spcPct val="35000"/>
            </a:spcAft>
            <a:buNone/>
          </a:pPr>
          <a:r>
            <a:rPr lang="en-US" sz="2600" kern="1200">
              <a:latin typeface="Helvetica"/>
              <a:cs typeface="Helvetica"/>
            </a:rPr>
            <a:t>Data Cleaning</a:t>
          </a:r>
          <a:endParaRPr lang="en-US" sz="2600" kern="1200"/>
        </a:p>
      </dsp:txBody>
      <dsp:txXfrm>
        <a:off x="507951" y="1586670"/>
        <a:ext cx="1518939" cy="1012626"/>
      </dsp:txXfrm>
    </dsp:sp>
    <dsp:sp modelId="{100582E5-9691-41AD-8386-CB321B2E7165}">
      <dsp:nvSpPr>
        <dsp:cNvPr id="0" name=""/>
        <dsp:cNvSpPr/>
      </dsp:nvSpPr>
      <dsp:spPr>
        <a:xfrm>
          <a:off x="2204100" y="1672743"/>
          <a:ext cx="2101199" cy="840479"/>
        </a:xfrm>
        <a:prstGeom prst="chevron">
          <a:avLst/>
        </a:prstGeom>
        <a:solidFill>
          <a:schemeClr val="accent5">
            <a:tint val="40000"/>
            <a:alpha val="90000"/>
            <a:hueOff val="32658"/>
            <a:satOff val="33749"/>
            <a:lumOff val="-1798"/>
            <a:alphaOff val="0"/>
          </a:schemeClr>
        </a:solidFill>
        <a:ln w="25400" cap="flat" cmpd="sng" algn="ctr">
          <a:solidFill>
            <a:schemeClr val="accent5">
              <a:tint val="40000"/>
              <a:alpha val="90000"/>
              <a:hueOff val="32658"/>
              <a:satOff val="33749"/>
              <a:lumOff val="-1798"/>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240" tIns="7620" rIns="0" bIns="7620" numCol="1" spcCol="1270" anchor="ctr" anchorCtr="0">
          <a:noAutofit/>
        </a:bodyPr>
        <a:lstStyle/>
        <a:p>
          <a:pPr marL="0" lvl="0" indent="0" algn="ctr" defTabSz="533400" rtl="0">
            <a:lnSpc>
              <a:spcPct val="90000"/>
            </a:lnSpc>
            <a:spcBef>
              <a:spcPct val="0"/>
            </a:spcBef>
            <a:spcAft>
              <a:spcPct val="35000"/>
            </a:spcAft>
            <a:buNone/>
          </a:pPr>
          <a:r>
            <a:rPr lang="en-US" sz="1200" kern="1200">
              <a:latin typeface="Helvetica"/>
              <a:cs typeface="Helvetica"/>
            </a:rPr>
            <a:t>Yelp: Open attribute and category columns to get more features</a:t>
          </a:r>
          <a:endParaRPr lang="en-US" sz="1200" kern="1200"/>
        </a:p>
      </dsp:txBody>
      <dsp:txXfrm>
        <a:off x="2624340" y="1672743"/>
        <a:ext cx="1260720" cy="840479"/>
      </dsp:txXfrm>
    </dsp:sp>
    <dsp:sp modelId="{E48A5C3C-E3BC-45B1-8B7D-E6F1CF5ED6C0}">
      <dsp:nvSpPr>
        <dsp:cNvPr id="0" name=""/>
        <dsp:cNvSpPr/>
      </dsp:nvSpPr>
      <dsp:spPr>
        <a:xfrm>
          <a:off x="4011132" y="1672743"/>
          <a:ext cx="2101199" cy="840479"/>
        </a:xfrm>
        <a:prstGeom prst="chevron">
          <a:avLst/>
        </a:prstGeom>
        <a:solidFill>
          <a:schemeClr val="accent5">
            <a:tint val="40000"/>
            <a:alpha val="90000"/>
            <a:hueOff val="48987"/>
            <a:satOff val="50624"/>
            <a:lumOff val="-2696"/>
            <a:alphaOff val="0"/>
          </a:schemeClr>
        </a:solidFill>
        <a:ln w="25400" cap="flat" cmpd="sng" algn="ctr">
          <a:solidFill>
            <a:schemeClr val="accent5">
              <a:tint val="40000"/>
              <a:alpha val="90000"/>
              <a:hueOff val="48987"/>
              <a:satOff val="50624"/>
              <a:lumOff val="-2696"/>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240" tIns="7620" rIns="0" bIns="7620" numCol="1" spcCol="1270" anchor="ctr" anchorCtr="0">
          <a:noAutofit/>
        </a:bodyPr>
        <a:lstStyle/>
        <a:p>
          <a:pPr marL="0" lvl="0" indent="0" algn="ctr" defTabSz="533400" rtl="0">
            <a:lnSpc>
              <a:spcPct val="90000"/>
            </a:lnSpc>
            <a:spcBef>
              <a:spcPct val="0"/>
            </a:spcBef>
            <a:spcAft>
              <a:spcPct val="35000"/>
            </a:spcAft>
            <a:buNone/>
          </a:pPr>
          <a:r>
            <a:rPr lang="en-US" sz="1200" kern="1200">
              <a:latin typeface="Helvetica"/>
              <a:cs typeface="Helvetica"/>
            </a:rPr>
            <a:t>Zillow: calculated quantiles by states in US to normalize the housing price </a:t>
          </a:r>
          <a:endParaRPr lang="en-US" sz="1200" kern="1200"/>
        </a:p>
      </dsp:txBody>
      <dsp:txXfrm>
        <a:off x="4431372" y="1672743"/>
        <a:ext cx="1260720" cy="840479"/>
      </dsp:txXfrm>
    </dsp:sp>
    <dsp:sp modelId="{431CD8DB-637F-4B08-8866-5240B465D3E6}">
      <dsp:nvSpPr>
        <dsp:cNvPr id="0" name=""/>
        <dsp:cNvSpPr/>
      </dsp:nvSpPr>
      <dsp:spPr>
        <a:xfrm>
          <a:off x="1638" y="2741064"/>
          <a:ext cx="2531565" cy="1012626"/>
        </a:xfrm>
        <a:prstGeom prst="chevron">
          <a:avLst/>
        </a:prstGeom>
        <a:solidFill>
          <a:schemeClr val="accent5">
            <a:hueOff val="-66003"/>
            <a:satOff val="69296"/>
            <a:lumOff val="-1117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16510" rIns="0" bIns="16510" numCol="1" spcCol="1270" anchor="ctr" anchorCtr="0">
          <a:noAutofit/>
        </a:bodyPr>
        <a:lstStyle/>
        <a:p>
          <a:pPr marL="0" lvl="0" indent="0" algn="ctr" defTabSz="1155700" rtl="0">
            <a:lnSpc>
              <a:spcPct val="90000"/>
            </a:lnSpc>
            <a:spcBef>
              <a:spcPct val="0"/>
            </a:spcBef>
            <a:spcAft>
              <a:spcPct val="35000"/>
            </a:spcAft>
            <a:buNone/>
          </a:pPr>
          <a:r>
            <a:rPr lang="en-US" sz="2600" kern="1200">
              <a:latin typeface="Helvetica"/>
              <a:cs typeface="Helvetica"/>
            </a:rPr>
            <a:t> Modeling</a:t>
          </a:r>
          <a:endParaRPr lang="en-US" sz="2600" kern="1200"/>
        </a:p>
      </dsp:txBody>
      <dsp:txXfrm>
        <a:off x="507951" y="2741064"/>
        <a:ext cx="1518939" cy="1012626"/>
      </dsp:txXfrm>
    </dsp:sp>
    <dsp:sp modelId="{AF02E262-B226-482C-BF80-609D553F97AD}">
      <dsp:nvSpPr>
        <dsp:cNvPr id="0" name=""/>
        <dsp:cNvSpPr/>
      </dsp:nvSpPr>
      <dsp:spPr>
        <a:xfrm>
          <a:off x="2204100" y="2827137"/>
          <a:ext cx="2101199" cy="840479"/>
        </a:xfrm>
        <a:prstGeom prst="chevron">
          <a:avLst/>
        </a:prstGeom>
        <a:solidFill>
          <a:schemeClr val="accent5">
            <a:tint val="40000"/>
            <a:alpha val="90000"/>
            <a:hueOff val="65316"/>
            <a:satOff val="67499"/>
            <a:lumOff val="-3595"/>
            <a:alphaOff val="0"/>
          </a:schemeClr>
        </a:solidFill>
        <a:ln w="25400" cap="flat" cmpd="sng" algn="ctr">
          <a:solidFill>
            <a:schemeClr val="accent5">
              <a:tint val="40000"/>
              <a:alpha val="90000"/>
              <a:hueOff val="65316"/>
              <a:satOff val="67499"/>
              <a:lumOff val="-3595"/>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240" tIns="7620" rIns="0" bIns="7620" numCol="1" spcCol="1270" anchor="ctr" anchorCtr="0">
          <a:noAutofit/>
        </a:bodyPr>
        <a:lstStyle/>
        <a:p>
          <a:pPr marL="0" lvl="0" indent="0" algn="ctr" defTabSz="533400" rtl="0">
            <a:lnSpc>
              <a:spcPct val="90000"/>
            </a:lnSpc>
            <a:spcBef>
              <a:spcPct val="0"/>
            </a:spcBef>
            <a:spcAft>
              <a:spcPct val="35000"/>
            </a:spcAft>
            <a:buNone/>
          </a:pPr>
          <a:r>
            <a:rPr lang="en-US" sz="1200" kern="1200">
              <a:latin typeface="Helvetica"/>
              <a:cs typeface="Helvetica"/>
            </a:rPr>
            <a:t>Naïve Bayes &amp; Random Forest </a:t>
          </a:r>
          <a:endParaRPr lang="en-US" sz="1200" kern="1200"/>
        </a:p>
      </dsp:txBody>
      <dsp:txXfrm>
        <a:off x="2624340" y="2827137"/>
        <a:ext cx="1260720" cy="84047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8A50D8-DD78-41EB-A0ED-E7900015B499}">
      <dsp:nvSpPr>
        <dsp:cNvPr id="0" name=""/>
        <dsp:cNvSpPr/>
      </dsp:nvSpPr>
      <dsp:spPr>
        <a:xfrm>
          <a:off x="445769" y="0"/>
          <a:ext cx="5052059" cy="3007274"/>
        </a:xfrm>
        <a:prstGeom prst="rightArrow">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1C4ED3C-E6C1-4B5B-A1E8-D96836729DE4}">
      <dsp:nvSpPr>
        <dsp:cNvPr id="0" name=""/>
        <dsp:cNvSpPr/>
      </dsp:nvSpPr>
      <dsp:spPr>
        <a:xfrm>
          <a:off x="201409" y="902182"/>
          <a:ext cx="1783079" cy="1202909"/>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en-US" sz="1400" kern="1200"/>
            <a:t>Filtered only restaurants in the US</a:t>
          </a:r>
        </a:p>
      </dsp:txBody>
      <dsp:txXfrm>
        <a:off x="260130" y="960903"/>
        <a:ext cx="1665637" cy="1085467"/>
      </dsp:txXfrm>
    </dsp:sp>
    <dsp:sp modelId="{B6318DEA-B3FF-4487-A1F2-7FA6D1652728}">
      <dsp:nvSpPr>
        <dsp:cNvPr id="0" name=""/>
        <dsp:cNvSpPr/>
      </dsp:nvSpPr>
      <dsp:spPr>
        <a:xfrm>
          <a:off x="2080259" y="902182"/>
          <a:ext cx="1783079" cy="1202909"/>
        </a:xfrm>
        <a:prstGeom prst="roundRect">
          <a:avLst/>
        </a:prstGeom>
        <a:solidFill>
          <a:schemeClr val="accent5">
            <a:hueOff val="-33002"/>
            <a:satOff val="34648"/>
            <a:lumOff val="-558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en-US" sz="1400" kern="1200"/>
            <a:t>Opened the 'attributes'</a:t>
          </a:r>
          <a:r>
            <a:rPr lang="en-US" sz="1400" kern="1200">
              <a:latin typeface="Helvetica"/>
              <a:cs typeface="Helvetica"/>
            </a:rPr>
            <a:t> &amp;'category'</a:t>
          </a:r>
          <a:r>
            <a:rPr lang="en-US" sz="1400" kern="1200"/>
            <a:t> columns to obtain more features</a:t>
          </a:r>
        </a:p>
      </dsp:txBody>
      <dsp:txXfrm>
        <a:off x="2138980" y="960903"/>
        <a:ext cx="1665637" cy="1085467"/>
      </dsp:txXfrm>
    </dsp:sp>
    <dsp:sp modelId="{ED72B8C8-95A2-41BC-AE94-316A11820E51}">
      <dsp:nvSpPr>
        <dsp:cNvPr id="0" name=""/>
        <dsp:cNvSpPr/>
      </dsp:nvSpPr>
      <dsp:spPr>
        <a:xfrm>
          <a:off x="3959110" y="902182"/>
          <a:ext cx="1783079" cy="1202909"/>
        </a:xfrm>
        <a:prstGeom prst="roundRect">
          <a:avLst/>
        </a:prstGeom>
        <a:solidFill>
          <a:schemeClr val="accent5">
            <a:hueOff val="-66003"/>
            <a:satOff val="69296"/>
            <a:lumOff val="-1117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en-US" sz="1400" kern="1200"/>
            <a:t>Converted into dummies</a:t>
          </a:r>
          <a:r>
            <a:rPr lang="en-US" sz="1400" kern="1200">
              <a:latin typeface="Helvetica"/>
              <a:cs typeface="Helvetica"/>
            </a:rPr>
            <a:t> Variables</a:t>
          </a:r>
        </a:p>
      </dsp:txBody>
      <dsp:txXfrm>
        <a:off x="4017831" y="960903"/>
        <a:ext cx="1665637" cy="108546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DAF22E9-E059-4CC9-88D9-1A711E1E6E29}">
      <dsp:nvSpPr>
        <dsp:cNvPr id="0" name=""/>
        <dsp:cNvSpPr/>
      </dsp:nvSpPr>
      <dsp:spPr>
        <a:xfrm>
          <a:off x="942439" y="0"/>
          <a:ext cx="2687121" cy="914399"/>
        </a:xfrm>
        <a:prstGeom prst="roundRect">
          <a:avLst>
            <a:gd name="adj" fmla="val 1000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rtl="0">
            <a:lnSpc>
              <a:spcPct val="90000"/>
            </a:lnSpc>
            <a:spcBef>
              <a:spcPct val="0"/>
            </a:spcBef>
            <a:spcAft>
              <a:spcPct val="35000"/>
            </a:spcAft>
            <a:buNone/>
          </a:pPr>
          <a:r>
            <a:rPr lang="en-US" sz="1800" kern="1200"/>
            <a:t>Calculated quantiles by states</a:t>
          </a:r>
        </a:p>
      </dsp:txBody>
      <dsp:txXfrm>
        <a:off x="969221" y="26782"/>
        <a:ext cx="2633557" cy="860835"/>
      </dsp:txXfrm>
    </dsp:sp>
    <dsp:sp modelId="{47DA8A84-E47B-4437-A751-7A9B7BD04E33}">
      <dsp:nvSpPr>
        <dsp:cNvPr id="0" name=""/>
        <dsp:cNvSpPr/>
      </dsp:nvSpPr>
      <dsp:spPr>
        <a:xfrm rot="5400000">
          <a:off x="2114550" y="937260"/>
          <a:ext cx="342899" cy="411479"/>
        </a:xfrm>
        <a:prstGeom prs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rot="-5400000">
        <a:off x="2162556" y="971550"/>
        <a:ext cx="246887" cy="240029"/>
      </dsp:txXfrm>
    </dsp:sp>
    <dsp:sp modelId="{8F5E9DA8-D861-454F-A630-5D202BB03932}">
      <dsp:nvSpPr>
        <dsp:cNvPr id="0" name=""/>
        <dsp:cNvSpPr/>
      </dsp:nvSpPr>
      <dsp:spPr>
        <a:xfrm>
          <a:off x="942439" y="1371600"/>
          <a:ext cx="2687121" cy="914399"/>
        </a:xfrm>
        <a:prstGeom prst="roundRect">
          <a:avLst>
            <a:gd name="adj" fmla="val 10000"/>
          </a:avLst>
        </a:prstGeom>
        <a:solidFill>
          <a:schemeClr val="accent5">
            <a:hueOff val="-33002"/>
            <a:satOff val="34648"/>
            <a:lumOff val="-558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rtl="0">
            <a:lnSpc>
              <a:spcPct val="90000"/>
            </a:lnSpc>
            <a:spcBef>
              <a:spcPct val="0"/>
            </a:spcBef>
            <a:spcAft>
              <a:spcPct val="35000"/>
            </a:spcAft>
            <a:buNone/>
          </a:pPr>
          <a:r>
            <a:rPr lang="en-US" sz="1800" kern="1200"/>
            <a:t>Assigned housing dollar based on quantiles</a:t>
          </a:r>
        </a:p>
      </dsp:txBody>
      <dsp:txXfrm>
        <a:off x="969221" y="1398382"/>
        <a:ext cx="2633557" cy="860835"/>
      </dsp:txXfrm>
    </dsp:sp>
    <dsp:sp modelId="{6907BD0B-6CD6-4928-BB94-063FB9DC16BA}">
      <dsp:nvSpPr>
        <dsp:cNvPr id="0" name=""/>
        <dsp:cNvSpPr/>
      </dsp:nvSpPr>
      <dsp:spPr>
        <a:xfrm rot="5400000">
          <a:off x="2114550" y="2308859"/>
          <a:ext cx="342899" cy="411479"/>
        </a:xfrm>
        <a:prstGeom prst="rightArrow">
          <a:avLst>
            <a:gd name="adj1" fmla="val 60000"/>
            <a:gd name="adj2" fmla="val 50000"/>
          </a:avLst>
        </a:prstGeom>
        <a:solidFill>
          <a:schemeClr val="accent5">
            <a:hueOff val="-66003"/>
            <a:satOff val="69296"/>
            <a:lumOff val="-11176"/>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rot="-5400000">
        <a:off x="2162556" y="2343149"/>
        <a:ext cx="246887" cy="240029"/>
      </dsp:txXfrm>
    </dsp:sp>
    <dsp:sp modelId="{784F0EAB-5C50-46C3-B083-537058646938}">
      <dsp:nvSpPr>
        <dsp:cNvPr id="0" name=""/>
        <dsp:cNvSpPr/>
      </dsp:nvSpPr>
      <dsp:spPr>
        <a:xfrm>
          <a:off x="942439" y="2743199"/>
          <a:ext cx="2687121" cy="914399"/>
        </a:xfrm>
        <a:prstGeom prst="roundRect">
          <a:avLst>
            <a:gd name="adj" fmla="val 10000"/>
          </a:avLst>
        </a:prstGeom>
        <a:solidFill>
          <a:schemeClr val="accent5">
            <a:hueOff val="-66003"/>
            <a:satOff val="69296"/>
            <a:lumOff val="-1117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rtl="0">
            <a:lnSpc>
              <a:spcPct val="90000"/>
            </a:lnSpc>
            <a:spcBef>
              <a:spcPct val="0"/>
            </a:spcBef>
            <a:spcAft>
              <a:spcPct val="35000"/>
            </a:spcAft>
            <a:buNone/>
          </a:pPr>
          <a:r>
            <a:rPr lang="en-US" sz="1800" kern="1200"/>
            <a:t>0 – 25% quantile: </a:t>
          </a:r>
          <a:r>
            <a:rPr lang="en-US" sz="1800" kern="1200">
              <a:latin typeface="Helvetica"/>
              <a:cs typeface="Helvetica"/>
            </a:rPr>
            <a:t>1, 25</a:t>
          </a:r>
          <a:r>
            <a:rPr lang="en-US" sz="1800" kern="1200"/>
            <a:t>% - 50%: 2, 50%-75%: 3, 75% &amp; above: 4</a:t>
          </a:r>
          <a:endParaRPr lang="en-US" sz="1800" kern="1200">
            <a:latin typeface="Helvetica"/>
            <a:cs typeface="Helvetica"/>
          </a:endParaRPr>
        </a:p>
      </dsp:txBody>
      <dsp:txXfrm>
        <a:off x="969221" y="2769981"/>
        <a:ext cx="2633557" cy="86083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9588D3-79C6-49BC-8E74-C375315E7FD9}">
      <dsp:nvSpPr>
        <dsp:cNvPr id="0" name=""/>
        <dsp:cNvSpPr/>
      </dsp:nvSpPr>
      <dsp:spPr>
        <a:xfrm>
          <a:off x="2989" y="176616"/>
          <a:ext cx="2566382" cy="648000"/>
        </a:xfrm>
        <a:prstGeom prst="roundRect">
          <a:avLst>
            <a:gd name="adj" fmla="val 10000"/>
          </a:avLst>
        </a:prstGeom>
        <a:solidFill>
          <a:schemeClr val="accent5">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106680" tIns="106680" rIns="106680" bIns="57150" numCol="1" spcCol="1270" anchor="t" anchorCtr="0">
          <a:noAutofit/>
        </a:bodyPr>
        <a:lstStyle/>
        <a:p>
          <a:pPr marL="0" lvl="0" indent="0" algn="l" defTabSz="666750">
            <a:lnSpc>
              <a:spcPct val="90000"/>
            </a:lnSpc>
            <a:spcBef>
              <a:spcPct val="0"/>
            </a:spcBef>
            <a:spcAft>
              <a:spcPct val="35000"/>
            </a:spcAft>
            <a:buNone/>
          </a:pPr>
          <a:r>
            <a:rPr lang="en-US" sz="1500" b="1" kern="1200">
              <a:latin typeface="Helvetica"/>
              <a:cs typeface="Helvetica"/>
            </a:rPr>
            <a:t>Yelp</a:t>
          </a:r>
          <a:endParaRPr lang="en-US" sz="1500" b="1" kern="1200"/>
        </a:p>
      </dsp:txBody>
      <dsp:txXfrm>
        <a:off x="2989" y="176616"/>
        <a:ext cx="2566382" cy="432000"/>
      </dsp:txXfrm>
    </dsp:sp>
    <dsp:sp modelId="{E51004AF-4B47-4E69-BB97-024858ECFAA0}">
      <dsp:nvSpPr>
        <dsp:cNvPr id="0" name=""/>
        <dsp:cNvSpPr/>
      </dsp:nvSpPr>
      <dsp:spPr>
        <a:xfrm>
          <a:off x="528634" y="608616"/>
          <a:ext cx="2566382" cy="1485000"/>
        </a:xfrm>
        <a:prstGeom prst="roundRect">
          <a:avLst>
            <a:gd name="adj" fmla="val 10000"/>
          </a:avLst>
        </a:prstGeom>
        <a:solidFill>
          <a:schemeClr val="lt1">
            <a:alpha val="90000"/>
            <a:hueOff val="0"/>
            <a:satOff val="0"/>
            <a:lumOff val="0"/>
            <a:alphaOff val="0"/>
          </a:schemeClr>
        </a:solidFill>
        <a:ln w="9525" cap="flat" cmpd="sng" algn="ctr">
          <a:solidFill>
            <a:schemeClr val="accent5">
              <a:hueOff val="0"/>
              <a:satOff val="0"/>
              <a:lumOff val="0"/>
              <a:alphaOff val="0"/>
            </a:schemeClr>
          </a:solidFill>
          <a:prstDash val="solid"/>
        </a:ln>
        <a:effectLst/>
        <a:sp3d z="57150" extrusionH="63500" prstMaterial="matte"/>
      </dsp:spPr>
      <dsp:style>
        <a:lnRef idx="1">
          <a:scrgbClr r="0" g="0" b="0"/>
        </a:lnRef>
        <a:fillRef idx="1">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114300" lvl="1" indent="-114300" algn="l" defTabSz="666750" rtl="0">
            <a:lnSpc>
              <a:spcPct val="90000"/>
            </a:lnSpc>
            <a:spcBef>
              <a:spcPct val="0"/>
            </a:spcBef>
            <a:spcAft>
              <a:spcPct val="15000"/>
            </a:spcAft>
            <a:buChar char="•"/>
          </a:pPr>
          <a:r>
            <a:rPr lang="en-US" sz="1500" kern="1200">
              <a:solidFill>
                <a:schemeClr val="tx2">
                  <a:lumMod val="20000"/>
                  <a:lumOff val="80000"/>
                </a:schemeClr>
              </a:solidFill>
              <a:latin typeface="Helvetica"/>
              <a:cs typeface="Helvetica"/>
            </a:rPr>
            <a:t>Help Yelp to improve the application by setting a more complete online profile.</a:t>
          </a:r>
          <a:endParaRPr lang="en-US" sz="1500" kern="1200">
            <a:solidFill>
              <a:schemeClr val="tx2">
                <a:lumMod val="20000"/>
                <a:lumOff val="80000"/>
              </a:schemeClr>
            </a:solidFill>
          </a:endParaRPr>
        </a:p>
      </dsp:txBody>
      <dsp:txXfrm>
        <a:off x="572128" y="652110"/>
        <a:ext cx="2479394" cy="1398012"/>
      </dsp:txXfrm>
    </dsp:sp>
    <dsp:sp modelId="{FB96AC42-2F1A-4C7C-BB69-86A7B1FC4462}">
      <dsp:nvSpPr>
        <dsp:cNvPr id="0" name=""/>
        <dsp:cNvSpPr/>
      </dsp:nvSpPr>
      <dsp:spPr>
        <a:xfrm>
          <a:off x="2958426" y="73139"/>
          <a:ext cx="824795" cy="638955"/>
        </a:xfrm>
        <a:prstGeom prst="rightArrow">
          <a:avLst>
            <a:gd name="adj1" fmla="val 60000"/>
            <a:gd name="adj2" fmla="val 50000"/>
          </a:avLst>
        </a:prstGeom>
        <a:solidFill>
          <a:schemeClr val="accent5">
            <a:hueOff val="0"/>
            <a:satOff val="0"/>
            <a:lumOff val="0"/>
            <a:alphaOff val="0"/>
          </a:schemeClr>
        </a:solidFill>
        <a:ln>
          <a:noFill/>
        </a:ln>
        <a:effectLst/>
        <a:sp3d z="-52400" extrusionH="1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2958426" y="200930"/>
        <a:ext cx="633109" cy="383373"/>
      </dsp:txXfrm>
    </dsp:sp>
    <dsp:sp modelId="{A92DB4A0-71D4-47EE-A02A-81BE2D23CFFF}">
      <dsp:nvSpPr>
        <dsp:cNvPr id="0" name=""/>
        <dsp:cNvSpPr/>
      </dsp:nvSpPr>
      <dsp:spPr>
        <a:xfrm>
          <a:off x="4125589" y="176616"/>
          <a:ext cx="2566382" cy="648000"/>
        </a:xfrm>
        <a:prstGeom prst="roundRect">
          <a:avLst>
            <a:gd name="adj" fmla="val 10000"/>
          </a:avLst>
        </a:prstGeom>
        <a:solidFill>
          <a:schemeClr val="accent5">
            <a:hueOff val="-66003"/>
            <a:satOff val="69296"/>
            <a:lumOff val="-11176"/>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106680" tIns="106680" rIns="106680" bIns="57150" numCol="1" spcCol="1270" anchor="t" anchorCtr="0">
          <a:noAutofit/>
        </a:bodyPr>
        <a:lstStyle/>
        <a:p>
          <a:pPr marL="0" lvl="0" indent="0" algn="l" defTabSz="666750" rtl="0">
            <a:lnSpc>
              <a:spcPct val="90000"/>
            </a:lnSpc>
            <a:spcBef>
              <a:spcPct val="0"/>
            </a:spcBef>
            <a:spcAft>
              <a:spcPct val="35000"/>
            </a:spcAft>
            <a:buNone/>
          </a:pPr>
          <a:r>
            <a:rPr lang="en-US" sz="1500" b="1" kern="1200">
              <a:latin typeface="Helvetica"/>
              <a:cs typeface="Helvetica"/>
            </a:rPr>
            <a:t>New Restaurants</a:t>
          </a:r>
          <a:endParaRPr lang="en-US" sz="1500" b="1" kern="1200"/>
        </a:p>
      </dsp:txBody>
      <dsp:txXfrm>
        <a:off x="4125589" y="176616"/>
        <a:ext cx="2566382" cy="432000"/>
      </dsp:txXfrm>
    </dsp:sp>
    <dsp:sp modelId="{B8CBF5EE-B6DC-4182-BA3B-7CF0D0043A6E}">
      <dsp:nvSpPr>
        <dsp:cNvPr id="0" name=""/>
        <dsp:cNvSpPr/>
      </dsp:nvSpPr>
      <dsp:spPr>
        <a:xfrm>
          <a:off x="4651233" y="608616"/>
          <a:ext cx="2566382" cy="1485000"/>
        </a:xfrm>
        <a:prstGeom prst="roundRect">
          <a:avLst>
            <a:gd name="adj" fmla="val 10000"/>
          </a:avLst>
        </a:prstGeom>
        <a:solidFill>
          <a:schemeClr val="lt1">
            <a:alpha val="90000"/>
            <a:hueOff val="0"/>
            <a:satOff val="0"/>
            <a:lumOff val="0"/>
            <a:alphaOff val="0"/>
          </a:schemeClr>
        </a:solidFill>
        <a:ln w="9525" cap="flat" cmpd="sng" algn="ctr">
          <a:solidFill>
            <a:schemeClr val="accent5">
              <a:hueOff val="-66003"/>
              <a:satOff val="69296"/>
              <a:lumOff val="-11176"/>
              <a:alphaOff val="0"/>
            </a:schemeClr>
          </a:solidFill>
          <a:prstDash val="solid"/>
        </a:ln>
        <a:effectLst/>
        <a:sp3d z="57150" extrusionH="63500" prstMaterial="matte"/>
      </dsp:spPr>
      <dsp:style>
        <a:lnRef idx="1">
          <a:scrgbClr r="0" g="0" b="0"/>
        </a:lnRef>
        <a:fillRef idx="1">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114300" lvl="1" indent="-114300" algn="l" defTabSz="666750" rtl="0">
            <a:lnSpc>
              <a:spcPct val="90000"/>
            </a:lnSpc>
            <a:spcBef>
              <a:spcPct val="0"/>
            </a:spcBef>
            <a:spcAft>
              <a:spcPct val="15000"/>
            </a:spcAft>
            <a:buChar char="•"/>
          </a:pPr>
          <a:r>
            <a:rPr lang="en-US" sz="1500" u="none" kern="1200">
              <a:solidFill>
                <a:schemeClr val="tx2">
                  <a:lumMod val="20000"/>
                  <a:lumOff val="80000"/>
                </a:schemeClr>
              </a:solidFill>
              <a:latin typeface="Helvetica"/>
              <a:cs typeface="Helvetica"/>
            </a:rPr>
            <a:t>Make new restaurants more </a:t>
          </a:r>
          <a:r>
            <a:rPr lang="en-US" sz="1500" kern="1200">
              <a:solidFill>
                <a:schemeClr val="tx2">
                  <a:lumMod val="20000"/>
                  <a:lumOff val="80000"/>
                </a:schemeClr>
              </a:solidFill>
              <a:latin typeface="Helvetica"/>
              <a:cs typeface="Helvetica"/>
            </a:rPr>
            <a:t>filterable (based on dollar sign), visible, and potentially more profitable with more business opportunities.</a:t>
          </a:r>
          <a:endParaRPr lang="en-US" sz="1500" kern="1200">
            <a:solidFill>
              <a:schemeClr val="tx2">
                <a:lumMod val="20000"/>
                <a:lumOff val="80000"/>
              </a:schemeClr>
            </a:solidFill>
          </a:endParaRPr>
        </a:p>
      </dsp:txBody>
      <dsp:txXfrm>
        <a:off x="4694727" y="652110"/>
        <a:ext cx="2479394" cy="1398012"/>
      </dsp:txXfrm>
    </dsp:sp>
  </dsp:spTree>
</dsp:drawing>
</file>

<file path=ppt/diagrams/layout1.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5.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3d5">
  <dgm:title val=""/>
  <dgm:desc val=""/>
  <dgm:catLst>
    <dgm:cat type="3D" pri="11500"/>
  </dgm:catLst>
  <dgm:scene3d>
    <a:camera prst="isometricOffAxis2Left" zoom="95000"/>
    <a:lightRig rig="flat" dir="t"/>
  </dgm:scene3d>
  <dgm:styleLbl name="node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381000" contourW="38100" prstMaterial="matte">
      <a:contourClr>
        <a:schemeClr val="lt1"/>
      </a:contourClr>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z="5715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81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52400" extrusionH="1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z="-38100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381000" prstMaterial="matte"/>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400500" extrusionH="6350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150" extrusionH="12700" prstMaterial="flat">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2700" prstMaterial="flat">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63500" extrusionH="6350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400500" extrusionH="63500" contourW="12700" prstMaterial="matte">
      <a:contourClr>
        <a:schemeClr val="lt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40050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4005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15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9" name="Shape 119"/>
          <p:cNvSpPr>
            <a:spLocks noGrp="1" noRot="1" noChangeAspect="1"/>
          </p:cNvSpPr>
          <p:nvPr>
            <p:ph type="sldImg"/>
          </p:nvPr>
        </p:nvSpPr>
        <p:spPr>
          <a:xfrm>
            <a:off x="1143000" y="685800"/>
            <a:ext cx="4572000" cy="3429000"/>
          </a:xfrm>
          <a:prstGeom prst="rect">
            <a:avLst/>
          </a:prstGeom>
        </p:spPr>
        <p:txBody>
          <a:bodyPr/>
          <a:lstStyle/>
          <a:p>
            <a:endParaRPr/>
          </a:p>
        </p:txBody>
      </p:sp>
      <p:sp>
        <p:nvSpPr>
          <p:cNvPr id="120" name="Shape 120"/>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defRPr sz="1400">
        <a:latin typeface="+mn-lt"/>
        <a:ea typeface="+mn-ea"/>
        <a:cs typeface="+mn-cs"/>
        <a:sym typeface="Arial"/>
      </a:defRPr>
    </a:lvl1pPr>
    <a:lvl2pPr indent="228600" latinLnBrk="0">
      <a:defRPr sz="1400">
        <a:latin typeface="+mn-lt"/>
        <a:ea typeface="+mn-ea"/>
        <a:cs typeface="+mn-cs"/>
        <a:sym typeface="Arial"/>
      </a:defRPr>
    </a:lvl2pPr>
    <a:lvl3pPr indent="457200" latinLnBrk="0">
      <a:defRPr sz="1400">
        <a:latin typeface="+mn-lt"/>
        <a:ea typeface="+mn-ea"/>
        <a:cs typeface="+mn-cs"/>
        <a:sym typeface="Arial"/>
      </a:defRPr>
    </a:lvl3pPr>
    <a:lvl4pPr indent="685800" latinLnBrk="0">
      <a:defRPr sz="1400">
        <a:latin typeface="+mn-lt"/>
        <a:ea typeface="+mn-ea"/>
        <a:cs typeface="+mn-cs"/>
        <a:sym typeface="Arial"/>
      </a:defRPr>
    </a:lvl4pPr>
    <a:lvl5pPr indent="914400" latinLnBrk="0">
      <a:defRPr sz="1400">
        <a:latin typeface="+mn-lt"/>
        <a:ea typeface="+mn-ea"/>
        <a:cs typeface="+mn-cs"/>
        <a:sym typeface="Arial"/>
      </a:defRPr>
    </a:lvl5pPr>
    <a:lvl6pPr indent="1143000" latinLnBrk="0">
      <a:defRPr sz="1400">
        <a:latin typeface="+mn-lt"/>
        <a:ea typeface="+mn-ea"/>
        <a:cs typeface="+mn-cs"/>
        <a:sym typeface="Arial"/>
      </a:defRPr>
    </a:lvl6pPr>
    <a:lvl7pPr indent="1371600" latinLnBrk="0">
      <a:defRPr sz="1400">
        <a:latin typeface="+mn-lt"/>
        <a:ea typeface="+mn-ea"/>
        <a:cs typeface="+mn-cs"/>
        <a:sym typeface="Arial"/>
      </a:defRPr>
    </a:lvl7pPr>
    <a:lvl8pPr indent="1600200" latinLnBrk="0">
      <a:defRPr sz="1400">
        <a:latin typeface="+mn-lt"/>
        <a:ea typeface="+mn-ea"/>
        <a:cs typeface="+mn-cs"/>
        <a:sym typeface="Arial"/>
      </a:defRPr>
    </a:lvl8pPr>
    <a:lvl9pPr indent="1828800" latinLnBrk="0">
      <a:defRPr sz="1400">
        <a:latin typeface="+mn-lt"/>
        <a:ea typeface="+mn-ea"/>
        <a:cs typeface="+mn-cs"/>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latin typeface="Calibri"/>
                <a:cs typeface="Calibri"/>
              </a:rPr>
              <a:t>coming to agenda, these are the major components of this entire project. </a:t>
            </a:r>
          </a:p>
          <a:p>
            <a:endParaRPr lang="en-US">
              <a:solidFill>
                <a:srgbClr val="000000"/>
              </a:solidFill>
              <a:latin typeface="Calibri"/>
              <a:cs typeface="Calibri"/>
            </a:endParaRPr>
          </a:p>
          <a:p>
            <a:r>
              <a:rPr lang="en-US">
                <a:solidFill>
                  <a:srgbClr val="000000"/>
                </a:solidFill>
                <a:latin typeface="Calibri"/>
                <a:cs typeface="Calibri"/>
              </a:rPr>
              <a:t>We will go through all of these specifically very shortly. </a:t>
            </a:r>
          </a:p>
        </p:txBody>
      </p:sp>
    </p:spTree>
    <p:extLst>
      <p:ext uri="{BB962C8B-B14F-4D97-AF65-F5344CB8AC3E}">
        <p14:creationId xmlns:p14="http://schemas.microsoft.com/office/powerpoint/2010/main" val="32235295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Graph 1: Showing the distribution of restaurants per dollar sign. As we can see, we have a very imbalance class. Data is heavily distributed on $ and $$. </a:t>
            </a:r>
          </a:p>
          <a:p>
            <a:endParaRPr lang="en-US"/>
          </a:p>
          <a:p>
            <a:r>
              <a:rPr lang="en-US"/>
              <a:t>Graph 2: We try to distribute the restaurant per the housing range. As we can see, $ and $$ dominated all those 4 housing range. </a:t>
            </a:r>
          </a:p>
          <a:p>
            <a:endParaRPr lang="en-US"/>
          </a:p>
          <a:p>
            <a:r>
              <a:rPr lang="en-US"/>
              <a:t>What we found here is the Data is imbalance. we used imbalanced learn as well. </a:t>
            </a:r>
          </a:p>
          <a:p>
            <a:r>
              <a:rPr lang="en-US"/>
              <a:t>&gt; </a:t>
            </a:r>
            <a:r>
              <a:rPr lang="en-US" b="1"/>
              <a:t> we try to oversampling the minority, which is 3 and 4 dollar sign restaurant  but it gave us a worse accuracy. </a:t>
            </a:r>
          </a:p>
          <a:p>
            <a:r>
              <a:rPr lang="en-US" b="1"/>
              <a:t>-- This is because the class is naturally imbalance ( The $$$/$$$$ are naturally less than $/$$). </a:t>
            </a:r>
          </a:p>
          <a:p>
            <a:r>
              <a:rPr lang="en-US" b="1"/>
              <a:t>We realized that in this data, the number is way too low. In reality the number of $$$/$$$$ are a lot more than what we have here ( but still less than the $,$$) We only have 1089 3 dollar sign and 231 4 dollar sign while 16577 1 dollar sign and 15836 2 dollar sign. Apparently The ratio is naturally imbalanced. </a:t>
            </a:r>
          </a:p>
        </p:txBody>
      </p:sp>
    </p:spTree>
    <p:extLst>
      <p:ext uri="{BB962C8B-B14F-4D97-AF65-F5344CB8AC3E}">
        <p14:creationId xmlns:p14="http://schemas.microsoft.com/office/powerpoint/2010/main" val="21661085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latin typeface="Calibri"/>
                <a:cs typeface="Calibri"/>
              </a:rPr>
              <a:t>Because of the imbalance data – As we can see, the precision for class 3 and 4 are lower for both model. </a:t>
            </a:r>
            <a:endParaRPr lang="en-US"/>
          </a:p>
          <a:p>
            <a:endParaRPr lang="en-US">
              <a:solidFill>
                <a:srgbClr val="000000"/>
              </a:solidFill>
              <a:latin typeface="Calibri"/>
              <a:cs typeface="Calibri"/>
            </a:endParaRPr>
          </a:p>
          <a:p>
            <a:r>
              <a:rPr lang="en-US">
                <a:solidFill>
                  <a:srgbClr val="000000"/>
                </a:solidFill>
                <a:latin typeface="Calibri"/>
                <a:cs typeface="Calibri"/>
              </a:rPr>
              <a:t>Because we don’t have enough 3 and 4 dollar sign data to stretch out the prediction accuracy. </a:t>
            </a:r>
          </a:p>
        </p:txBody>
      </p:sp>
    </p:spTree>
    <p:extLst>
      <p:ext uri="{BB962C8B-B14F-4D97-AF65-F5344CB8AC3E}">
        <p14:creationId xmlns:p14="http://schemas.microsoft.com/office/powerpoint/2010/main" val="10373671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latin typeface="Calibri"/>
                <a:cs typeface="Calibri"/>
              </a:rPr>
              <a:t>Since we downloaded the data from Yelp API, we initially thought that yelp will provide the data of all the businesses across United States. </a:t>
            </a:r>
            <a:endParaRPr lang="en-US" dirty="0"/>
          </a:p>
          <a:p>
            <a:endParaRPr lang="en-US">
              <a:latin typeface="Calibri"/>
              <a:cs typeface="Calibri"/>
            </a:endParaRPr>
          </a:p>
          <a:p>
            <a:r>
              <a:rPr lang="en-US" dirty="0"/>
              <a:t>After we geographically mapped out the dataset with data exploration. It turned out</a:t>
            </a:r>
          </a:p>
          <a:p>
            <a:endParaRPr lang="en-US">
              <a:latin typeface="Calibri"/>
              <a:cs typeface="Calibri"/>
            </a:endParaRPr>
          </a:p>
          <a:p>
            <a:r>
              <a:rPr lang="en-US" dirty="0">
                <a:latin typeface="Calibri"/>
                <a:cs typeface="Calibri"/>
              </a:rPr>
              <a:t>the data only represent couple of states and not all zip code and businesses are in the data. T</a:t>
            </a:r>
          </a:p>
          <a:p>
            <a:endParaRPr lang="en-US">
              <a:latin typeface="Calibri"/>
              <a:cs typeface="Calibri"/>
            </a:endParaRPr>
          </a:p>
          <a:p>
            <a:r>
              <a:rPr lang="en-US" dirty="0">
                <a:latin typeface="Calibri"/>
                <a:cs typeface="Calibri"/>
              </a:rPr>
              <a:t>This imbalance between state and zip code is a issue for our model since it will not give a good prediction for the states with smaller number of data. </a:t>
            </a:r>
            <a:endParaRPr lang="en-US" dirty="0"/>
          </a:p>
          <a:p>
            <a:endParaRPr lang="en-US">
              <a:latin typeface="Calibri"/>
              <a:cs typeface="Calibri"/>
            </a:endParaRPr>
          </a:p>
          <a:p>
            <a:endParaRPr lang="en-US">
              <a:latin typeface="Calibri"/>
              <a:cs typeface="Calibri"/>
            </a:endParaRPr>
          </a:p>
        </p:txBody>
      </p:sp>
    </p:spTree>
    <p:extLst>
      <p:ext uri="{BB962C8B-B14F-4D97-AF65-F5344CB8AC3E}">
        <p14:creationId xmlns:p14="http://schemas.microsoft.com/office/powerpoint/2010/main" val="14080328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latin typeface="Calibri"/>
                <a:cs typeface="Calibri"/>
              </a:rPr>
              <a:t>If we are given the chance, we would like to improve the accuracy for the $$$/$$$$ prediction accuracy by 2 approaches </a:t>
            </a:r>
          </a:p>
          <a:p>
            <a:endParaRPr lang="en-US">
              <a:latin typeface="Calibri"/>
              <a:cs typeface="Calibri"/>
            </a:endParaRPr>
          </a:p>
          <a:p>
            <a:r>
              <a:rPr lang="en-US">
                <a:latin typeface="Calibri"/>
                <a:cs typeface="Calibri"/>
              </a:rPr>
              <a:t>In terms of find a better dataset </a:t>
            </a:r>
          </a:p>
          <a:p>
            <a:r>
              <a:rPr lang="en-US">
                <a:latin typeface="Calibri"/>
                <a:cs typeface="Calibri"/>
              </a:rPr>
              <a:t>1) We would like to solve the problem by having a better distribution of data across all states and data with a better/larger ratio for $$$/$$$$ restaurants</a:t>
            </a:r>
            <a:endParaRPr lang="en-US"/>
          </a:p>
          <a:p>
            <a:endParaRPr lang="en-US">
              <a:latin typeface="Calibri"/>
              <a:cs typeface="Calibri"/>
            </a:endParaRPr>
          </a:p>
          <a:p>
            <a:r>
              <a:rPr lang="en-US">
                <a:latin typeface="Calibri"/>
                <a:cs typeface="Calibri"/>
              </a:rPr>
              <a:t>In respect of picking better attributes</a:t>
            </a:r>
          </a:p>
          <a:p>
            <a:r>
              <a:rPr lang="en-US">
                <a:latin typeface="Calibri"/>
                <a:cs typeface="Calibri"/>
              </a:rPr>
              <a:t>2) We would pick a reasonable amount of attributes that will be able to distinct the $/$$ from $$$/$$$$ </a:t>
            </a:r>
            <a:endParaRPr lang="en-US"/>
          </a:p>
        </p:txBody>
      </p:sp>
    </p:spTree>
    <p:extLst>
      <p:ext uri="{BB962C8B-B14F-4D97-AF65-F5344CB8AC3E}">
        <p14:creationId xmlns:p14="http://schemas.microsoft.com/office/powerpoint/2010/main" val="34084238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latin typeface="Calibri"/>
                <a:cs typeface="Calibri"/>
              </a:rPr>
              <a:t>At end of the day,  what we have been doing here is to enhance the business performance and efficiency with huge range of aspects. </a:t>
            </a:r>
          </a:p>
          <a:p>
            <a:endParaRPr lang="en-US">
              <a:solidFill>
                <a:srgbClr val="000000"/>
              </a:solidFill>
              <a:latin typeface="Calibri"/>
              <a:cs typeface="Calibri"/>
            </a:endParaRPr>
          </a:p>
          <a:p>
            <a:endParaRPr lang="en-US">
              <a:solidFill>
                <a:srgbClr val="000000"/>
              </a:solidFill>
              <a:latin typeface="Calibri"/>
              <a:cs typeface="Calibri"/>
            </a:endParaRPr>
          </a:p>
        </p:txBody>
      </p:sp>
    </p:spTree>
    <p:extLst>
      <p:ext uri="{BB962C8B-B14F-4D97-AF65-F5344CB8AC3E}">
        <p14:creationId xmlns:p14="http://schemas.microsoft.com/office/powerpoint/2010/main" val="1141949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r>
              <a:rPr lang="en-US"/>
              <a:t>On the executive smarmy, The business background of this project is to predict the dollar sign for new restaurant on the yelp app. Because, yelp assign the number of dollar assign based on customers ' review. New restaurant go into this business without lots of reviews. For example, If a yelp user filters restaurant based on the dollar sign, these new restaurant will not be showing up. Therefore, we are using our machine learning model to help predict dollar assign for new restaurant on yelp. </a:t>
            </a:r>
          </a:p>
          <a:p>
            <a:endParaRPr lang="en-US"/>
          </a:p>
          <a:p>
            <a:endParaRPr lang="en-US"/>
          </a:p>
          <a:p>
            <a:r>
              <a:rPr lang="en-US"/>
              <a:t>Initially, our first reaction was to see if there is relationship between housing dollar sign and restaurant dollar sign based on the theory rich Neiborhood might come with expensive restaurant.  However, Since there is no relationship between the two after exploring the data. We decided to predict dollar sign with the housing price range and restaurant attributes </a:t>
            </a:r>
          </a:p>
          <a:p>
            <a:endParaRPr lang="en-US"/>
          </a:p>
          <a:p>
            <a:endParaRPr lang="en-US"/>
          </a:p>
        </p:txBody>
      </p:sp>
    </p:spTree>
    <p:extLst>
      <p:ext uri="{BB962C8B-B14F-4D97-AF65-F5344CB8AC3E}">
        <p14:creationId xmlns:p14="http://schemas.microsoft.com/office/powerpoint/2010/main" val="20740635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solidFill>
                  <a:srgbClr val="000000"/>
                </a:solidFill>
                <a:latin typeface="Calibri"/>
                <a:cs typeface="Calibri"/>
              </a:rPr>
              <a:t>The coming up example will better asist you to comprehend the business background visually. </a:t>
            </a:r>
          </a:p>
        </p:txBody>
      </p:sp>
    </p:spTree>
    <p:extLst>
      <p:ext uri="{BB962C8B-B14F-4D97-AF65-F5344CB8AC3E}">
        <p14:creationId xmlns:p14="http://schemas.microsoft.com/office/powerpoint/2010/main" val="6174818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r>
              <a:rPr lang="en-US"/>
              <a:t> </a:t>
            </a:r>
          </a:p>
          <a:p>
            <a:r>
              <a:rPr lang="en-US"/>
              <a:t> </a:t>
            </a:r>
          </a:p>
          <a:p>
            <a:r>
              <a:rPr lang="en-US"/>
              <a:t>This is the overall major components of this project. </a:t>
            </a:r>
          </a:p>
          <a:p>
            <a:endParaRPr lang="en-US"/>
          </a:p>
          <a:p>
            <a:r>
              <a:rPr lang="en-US"/>
              <a:t>We pulled the data, merged the two data, cleaned the data and built our machine learning model the best possible accuracy. </a:t>
            </a:r>
          </a:p>
        </p:txBody>
      </p:sp>
    </p:spTree>
    <p:extLst>
      <p:ext uri="{BB962C8B-B14F-4D97-AF65-F5344CB8AC3E}">
        <p14:creationId xmlns:p14="http://schemas.microsoft.com/office/powerpoint/2010/main" val="8060212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solidFill>
                <a:srgbClr val="000000"/>
              </a:solidFill>
              <a:latin typeface="Calibri"/>
              <a:cs typeface="Calibri"/>
            </a:endParaRPr>
          </a:p>
          <a:p>
            <a:r>
              <a:rPr lang="en-US" dirty="0">
                <a:solidFill>
                  <a:srgbClr val="000000"/>
                </a:solidFill>
                <a:latin typeface="Calibri"/>
                <a:cs typeface="Calibri"/>
              </a:rPr>
              <a:t>The most rewarding part of cleaning the yelp dataset is to extract out all important information.</a:t>
            </a:r>
          </a:p>
          <a:p>
            <a:endParaRPr lang="en-US"/>
          </a:p>
          <a:p>
            <a:r>
              <a:rPr lang="en-US" dirty="0"/>
              <a:t>We first is extracted only the restaurants in the united states </a:t>
            </a:r>
          </a:p>
          <a:p>
            <a:r>
              <a:rPr lang="en-US" dirty="0">
                <a:latin typeface="Calibri"/>
                <a:cs typeface="Calibri"/>
              </a:rPr>
              <a:t>The </a:t>
            </a:r>
            <a:r>
              <a:rPr lang="en-US" dirty="0" err="1">
                <a:latin typeface="Calibri"/>
                <a:cs typeface="Calibri"/>
              </a:rPr>
              <a:t>coloum</a:t>
            </a:r>
            <a:r>
              <a:rPr lang="en-US" dirty="0">
                <a:latin typeface="Calibri"/>
                <a:cs typeface="Calibri"/>
              </a:rPr>
              <a:t> "attributes" comes with dictionary format elements. Since these keys represents overall features of those restaurants on yelp. We needed to unzipped the dictionary data and extracted out the keys. Things like " noise level", "alcohol service", "business parking" and "good for kids". Then put them as columns .</a:t>
            </a:r>
          </a:p>
          <a:p>
            <a:endParaRPr lang="en-US">
              <a:latin typeface="Calibri"/>
              <a:cs typeface="Calibri"/>
            </a:endParaRPr>
          </a:p>
          <a:p>
            <a:r>
              <a:rPr lang="en-US" dirty="0"/>
              <a:t>because our dataset has lots of other categorical data we also converted them into dummy variables to further model building purposes.</a:t>
            </a:r>
          </a:p>
          <a:p>
            <a:endParaRPr lang="en-US"/>
          </a:p>
          <a:p>
            <a:endParaRPr lang="en-US">
              <a:latin typeface="Calibri"/>
              <a:cs typeface="Calibri"/>
            </a:endParaRPr>
          </a:p>
        </p:txBody>
      </p:sp>
    </p:spTree>
    <p:extLst>
      <p:ext uri="{BB962C8B-B14F-4D97-AF65-F5344CB8AC3E}">
        <p14:creationId xmlns:p14="http://schemas.microsoft.com/office/powerpoint/2010/main" val="27178608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285750" indent="-285750" algn="l">
              <a:spcBef>
                <a:spcPts val="600"/>
              </a:spcBef>
              <a:buFont typeface="Arial,Sans-Serif"/>
              <a:buChar char="•"/>
            </a:pPr>
            <a:r>
              <a:rPr lang="en-US">
                <a:latin typeface="Calibri"/>
                <a:cs typeface="Calibri"/>
              </a:rPr>
              <a:t>In terms of </a:t>
            </a:r>
            <a:r>
              <a:rPr lang="en-US" err="1">
                <a:latin typeface="Calibri"/>
                <a:cs typeface="Calibri"/>
              </a:rPr>
              <a:t>zillow</a:t>
            </a:r>
            <a:r>
              <a:rPr lang="en-US">
                <a:latin typeface="Calibri"/>
                <a:cs typeface="Calibri"/>
              </a:rPr>
              <a:t> dataset, </a:t>
            </a:r>
          </a:p>
          <a:p>
            <a:pPr marL="285750" indent="-285750" algn="l">
              <a:spcBef>
                <a:spcPts val="600"/>
              </a:spcBef>
              <a:buFont typeface="Arial"/>
              <a:buChar char="•"/>
            </a:pPr>
            <a:r>
              <a:rPr lang="en-US"/>
              <a:t>We normalized the housing price based on the states.</a:t>
            </a:r>
          </a:p>
          <a:p>
            <a:pPr marL="285750" indent="-285750" algn="l">
              <a:spcBef>
                <a:spcPts val="600"/>
              </a:spcBef>
              <a:buFont typeface="Arial"/>
              <a:buChar char="•"/>
            </a:pPr>
            <a:endParaRPr lang="en-US">
              <a:latin typeface="Calibri"/>
              <a:cs typeface="Calibri"/>
            </a:endParaRPr>
          </a:p>
          <a:p>
            <a:pPr marL="285750" indent="-285750" algn="l">
              <a:spcBef>
                <a:spcPts val="600"/>
              </a:spcBef>
              <a:buFont typeface="Arial"/>
              <a:buChar char="•"/>
            </a:pPr>
            <a:r>
              <a:rPr lang="en-US">
                <a:latin typeface="Calibri"/>
                <a:cs typeface="Calibri"/>
              </a:rPr>
              <a:t>then, we assigned the dollar sign for housing to make it comparable with our yelp dollar sign. So first we calculated the quantiles for each state and then assign housing dollar based on the quantiles. </a:t>
            </a:r>
            <a:endParaRPr lang="en-US"/>
          </a:p>
          <a:p>
            <a:pPr marL="285750" indent="-285750" algn="l">
              <a:spcBef>
                <a:spcPts val="600"/>
              </a:spcBef>
              <a:buFont typeface="Arial"/>
              <a:buChar char="•"/>
            </a:pPr>
            <a:r>
              <a:rPr lang="en-US"/>
              <a:t>0 – 25% quantile: 1 , 25% - 50%: 2, 50%-75%: 75% &amp; above: 4 ( made 4 cutoff points )</a:t>
            </a:r>
          </a:p>
          <a:p>
            <a:pPr marL="285750" indent="-285750" algn="l">
              <a:spcBef>
                <a:spcPts val="600"/>
              </a:spcBef>
              <a:buFont typeface="Arial"/>
              <a:buChar char="•"/>
            </a:pPr>
            <a:r>
              <a:rPr lang="en-US"/>
              <a:t>And after we assign the dollar sign for housing, you can see the transferred dataset as shown on the slide.</a:t>
            </a:r>
          </a:p>
          <a:p>
            <a:pPr marL="285750" indent="-285750" algn="l">
              <a:spcBef>
                <a:spcPts val="600"/>
              </a:spcBef>
              <a:buFont typeface="Arial"/>
              <a:buChar char="•"/>
            </a:pPr>
            <a:endParaRPr lang="en-US"/>
          </a:p>
          <a:p>
            <a:pPr algn="l">
              <a:spcBef>
                <a:spcPts val="600"/>
              </a:spcBef>
            </a:pPr>
            <a:endParaRPr lang="en-US">
              <a:solidFill>
                <a:srgbClr val="000000"/>
              </a:solidFill>
              <a:latin typeface="Arial"/>
              <a:cs typeface="Arial"/>
            </a:endParaRPr>
          </a:p>
          <a:p>
            <a:pPr marL="285750" indent="-285750" algn="l">
              <a:spcBef>
                <a:spcPts val="600"/>
              </a:spcBef>
              <a:buFont typeface="Arial"/>
              <a:buChar char="•"/>
            </a:pPr>
            <a:endParaRPr lang="en-US">
              <a:solidFill>
                <a:srgbClr val="000000"/>
              </a:solidFill>
              <a:latin typeface="Arial"/>
              <a:cs typeface="Arial"/>
            </a:endParaRPr>
          </a:p>
          <a:p>
            <a:pPr marL="285750" indent="-285750" algn="l">
              <a:spcBef>
                <a:spcPts val="600"/>
              </a:spcBef>
              <a:buFont typeface="Arial"/>
              <a:buChar char="•"/>
            </a:pPr>
            <a:endParaRPr lang="en-US">
              <a:solidFill>
                <a:srgbClr val="000000"/>
              </a:solidFill>
              <a:latin typeface="Arial"/>
              <a:cs typeface="Arial"/>
            </a:endParaRPr>
          </a:p>
          <a:p>
            <a:pPr algn="l">
              <a:spcBef>
                <a:spcPts val="600"/>
              </a:spcBef>
            </a:pPr>
            <a:endParaRPr lang="en-US">
              <a:solidFill>
                <a:srgbClr val="000000"/>
              </a:solidFill>
              <a:latin typeface="Arial"/>
              <a:cs typeface="Arial"/>
            </a:endParaRPr>
          </a:p>
          <a:p>
            <a:pPr algn="l">
              <a:spcBef>
                <a:spcPts val="600"/>
              </a:spcBef>
            </a:pPr>
            <a:endParaRPr lang="en-US">
              <a:solidFill>
                <a:srgbClr val="000000"/>
              </a:solidFill>
              <a:latin typeface="Arial"/>
              <a:cs typeface="Arial"/>
            </a:endParaRPr>
          </a:p>
          <a:p>
            <a:pPr marL="285750" indent="-285750" algn="l">
              <a:spcBef>
                <a:spcPts val="600"/>
              </a:spcBef>
              <a:buFont typeface="Arial"/>
              <a:buChar char="•"/>
            </a:pPr>
            <a:endParaRPr lang="en-US">
              <a:solidFill>
                <a:srgbClr val="000000"/>
              </a:solidFill>
              <a:latin typeface="Arial"/>
              <a:cs typeface="Arial"/>
            </a:endParaRPr>
          </a:p>
          <a:p>
            <a:pPr marL="285750" indent="-285750" algn="l">
              <a:spcBef>
                <a:spcPts val="600"/>
              </a:spcBef>
              <a:buFont typeface="Arial"/>
              <a:buChar char="•"/>
            </a:pPr>
            <a:endParaRPr lang="en-US">
              <a:solidFill>
                <a:srgbClr val="000000"/>
              </a:solidFill>
              <a:latin typeface="Arial"/>
              <a:cs typeface="Arial"/>
            </a:endParaRPr>
          </a:p>
          <a:p>
            <a:endParaRPr lang="en-US">
              <a:solidFill>
                <a:srgbClr val="000000"/>
              </a:solidFill>
              <a:latin typeface="Calibri"/>
              <a:cs typeface="Calibri"/>
            </a:endParaRPr>
          </a:p>
        </p:txBody>
      </p:sp>
    </p:spTree>
    <p:extLst>
      <p:ext uri="{BB962C8B-B14F-4D97-AF65-F5344CB8AC3E}">
        <p14:creationId xmlns:p14="http://schemas.microsoft.com/office/powerpoint/2010/main" val="26990662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latin typeface="Calibri"/>
                <a:cs typeface="Calibri"/>
              </a:rPr>
              <a:t>In total we have 102 features (Including the Binary- ex: </a:t>
            </a:r>
            <a:r>
              <a:rPr lang="en-US" err="1">
                <a:latin typeface="Calibri"/>
                <a:cs typeface="Calibri"/>
              </a:rPr>
              <a:t>TakeOut_Yes</a:t>
            </a:r>
            <a:r>
              <a:rPr lang="en-US">
                <a:latin typeface="Calibri"/>
                <a:cs typeface="Calibri"/>
              </a:rPr>
              <a:t>, Take </a:t>
            </a:r>
            <a:r>
              <a:rPr lang="en-US" err="1">
                <a:latin typeface="Calibri"/>
                <a:cs typeface="Calibri"/>
              </a:rPr>
              <a:t>out_No</a:t>
            </a:r>
            <a:r>
              <a:rPr lang="en-US">
                <a:latin typeface="Calibri"/>
                <a:cs typeface="Calibri"/>
              </a:rPr>
              <a:t> </a:t>
            </a:r>
            <a:r>
              <a:rPr lang="en-US" err="1">
                <a:latin typeface="Calibri"/>
                <a:cs typeface="Calibri"/>
              </a:rPr>
              <a:t>etc</a:t>
            </a:r>
            <a:r>
              <a:rPr lang="en-US">
                <a:latin typeface="Calibri"/>
                <a:cs typeface="Calibri"/>
              </a:rPr>
              <a:t>) </a:t>
            </a:r>
          </a:p>
          <a:p>
            <a:endParaRPr lang="en-US">
              <a:latin typeface="Calibri"/>
              <a:cs typeface="Calibri"/>
            </a:endParaRPr>
          </a:p>
          <a:p>
            <a:r>
              <a:rPr lang="en-US">
                <a:latin typeface="Calibri"/>
                <a:cs typeface="Calibri"/>
              </a:rPr>
              <a:t>We picked all these attributes that could cover the full range of restaurant dollar sign from 1 to 4.  because we think these are important attributes that will help the model to make a better accuracy. </a:t>
            </a:r>
          </a:p>
          <a:p>
            <a:endParaRPr lang="en-US">
              <a:latin typeface="Calibri"/>
              <a:cs typeface="Calibri"/>
            </a:endParaRPr>
          </a:p>
          <a:p>
            <a:pPr marL="342900" indent="-342900">
              <a:buAutoNum type="arabicParenR"/>
            </a:pPr>
            <a:r>
              <a:rPr lang="en-US">
                <a:latin typeface="Calibri"/>
                <a:cs typeface="Calibri"/>
              </a:rPr>
              <a:t>Location : location play a big role when it comes to restaurant $. Though we couldn’t find the relationship, but we can’t deny that at least in California, the expensive restaurants are in the expensive area (ex: Newport Beach, Beverly Hills , Laguna Beach)</a:t>
            </a:r>
          </a:p>
          <a:p>
            <a:pPr marL="342900" indent="-342900">
              <a:buAutoNum type="arabicParenR"/>
            </a:pPr>
            <a:r>
              <a:rPr lang="en-US">
                <a:latin typeface="Calibri"/>
                <a:cs typeface="Calibri"/>
              </a:rPr>
              <a:t>Yelp review: Indeed, the new restaurants usually don’t have any review when they’re new. We include this in the model because : just like the example we show before, the restaurant do have star and review, but don’t have dollar sign. If there is no review/star we can consider the number as 0. It might lower the accuracy, but the model will still able to make a prediction. Once the restaurant have star/review, it will predict the dollar sign better. </a:t>
            </a:r>
          </a:p>
          <a:p>
            <a:pPr marL="342900" indent="-342900">
              <a:buAutoNum type="arabicParenR"/>
            </a:pPr>
            <a:r>
              <a:rPr lang="en-US">
                <a:latin typeface="Calibri"/>
                <a:cs typeface="Calibri"/>
              </a:rPr>
              <a:t>Amenities: This is also another factor that will affect the prediction. Ex: If a restaurant considered as classy – restaurant might fall into a more expensive restaurant. If a restaurant provides valet, the restaurant might be $$$ or $$$$, </a:t>
            </a:r>
          </a:p>
          <a:p>
            <a:pPr marL="342900" indent="-342900">
              <a:buAutoNum type="arabicParenR"/>
            </a:pPr>
            <a:r>
              <a:rPr lang="en-US">
                <a:latin typeface="Calibri"/>
                <a:cs typeface="Calibri"/>
              </a:rPr>
              <a:t>Mealtime: the time of meal will affect the price as well. People tend to spend more during dinner. Thus, the mealtime can be an indicator of how much people will spend </a:t>
            </a:r>
            <a:r>
              <a:rPr lang="en-US">
                <a:latin typeface="Calibri"/>
                <a:cs typeface="Calibri"/>
                <a:sym typeface="Wingdings" pitchFamily="2" charset="2"/>
              </a:rPr>
              <a:t> which will affect the dollar sign. </a:t>
            </a:r>
          </a:p>
          <a:p>
            <a:pPr marL="342900" indent="-342900">
              <a:buAutoNum type="arabicParenR"/>
            </a:pPr>
            <a:r>
              <a:rPr lang="en-US">
                <a:latin typeface="Calibri"/>
                <a:cs typeface="Calibri"/>
                <a:sym typeface="Wingdings" pitchFamily="2" charset="2"/>
              </a:rPr>
              <a:t>Restaurant type: Another factor that will affect price, fast food are most likely to be assigned as ‘$’. While Steakhouses might be $$$ or $$$$</a:t>
            </a:r>
          </a:p>
          <a:p>
            <a:pPr marL="342900" indent="-342900">
              <a:buAutoNum type="arabicParenR"/>
            </a:pPr>
            <a:r>
              <a:rPr lang="en-US">
                <a:latin typeface="Calibri"/>
                <a:cs typeface="Calibri"/>
                <a:sym typeface="Wingdings" pitchFamily="2" charset="2"/>
              </a:rPr>
              <a:t>Cuisine: Some cuisine are generally more expensive than the other. Ex: French vs. Chinese</a:t>
            </a:r>
          </a:p>
          <a:p>
            <a:pPr marL="342900" indent="-342900">
              <a:buAutoNum type="arabicParenR"/>
            </a:pPr>
            <a:r>
              <a:rPr lang="en-US">
                <a:latin typeface="Calibri"/>
                <a:cs typeface="Calibri"/>
                <a:sym typeface="Wingdings" pitchFamily="2" charset="2"/>
              </a:rPr>
              <a:t>Type of food: Burger vs Tapas. – of course tapas will fall into the more expensive restaurant </a:t>
            </a:r>
          </a:p>
          <a:p>
            <a:pPr marL="342900" indent="-342900">
              <a:buAutoNum type="arabicParenR"/>
            </a:pPr>
            <a:endParaRPr lang="en-US">
              <a:latin typeface="Calibri"/>
              <a:cs typeface="Calibri"/>
            </a:endParaRPr>
          </a:p>
        </p:txBody>
      </p:sp>
    </p:spTree>
    <p:extLst>
      <p:ext uri="{BB962C8B-B14F-4D97-AF65-F5344CB8AC3E}">
        <p14:creationId xmlns:p14="http://schemas.microsoft.com/office/powerpoint/2010/main" val="37117241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latin typeface="Calibri"/>
                <a:cs typeface="Calibri"/>
              </a:rPr>
              <a:t>After that, we joined the two cleaned data together and created a completed dataset that is ready for building the model.</a:t>
            </a:r>
          </a:p>
          <a:p>
            <a:r>
              <a:rPr lang="en-US">
                <a:latin typeface="Calibri"/>
                <a:cs typeface="Calibri"/>
              </a:rPr>
              <a:t>We used naïve bayes and random forest to make the prediction.</a:t>
            </a:r>
          </a:p>
          <a:p>
            <a:r>
              <a:rPr lang="en-US">
                <a:latin typeface="Calibri"/>
                <a:cs typeface="Calibri"/>
              </a:rPr>
              <a:t>And random forest makes better prediction and the accuracy goes to 78.7%.</a:t>
            </a:r>
          </a:p>
          <a:p>
            <a:endParaRPr lang="en-US">
              <a:latin typeface="Calibri"/>
              <a:cs typeface="Calibri"/>
            </a:endParaRPr>
          </a:p>
          <a:p>
            <a:r>
              <a:rPr lang="en-US">
                <a:latin typeface="Calibri"/>
                <a:cs typeface="Calibri"/>
              </a:rPr>
              <a:t>It is because naïve bayes usually works well with comparatively small dataset.</a:t>
            </a:r>
          </a:p>
          <a:p>
            <a:r>
              <a:rPr lang="en-US">
                <a:latin typeface="Calibri"/>
                <a:cs typeface="Calibri"/>
              </a:rPr>
              <a:t>And random forest tends to generate better result with bigger dimensional dataset with versatile features. </a:t>
            </a:r>
          </a:p>
        </p:txBody>
      </p:sp>
    </p:spTree>
    <p:extLst>
      <p:ext uri="{BB962C8B-B14F-4D97-AF65-F5344CB8AC3E}">
        <p14:creationId xmlns:p14="http://schemas.microsoft.com/office/powerpoint/2010/main" val="9059968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solidFill>
                  <a:srgbClr val="000000"/>
                </a:solidFill>
                <a:latin typeface="Calibri"/>
                <a:cs typeface="Calibri"/>
              </a:rPr>
              <a:t>After running the Random Forest algorithm, we looked for the features importance score. This is the rank of attributes from the most important to the least</a:t>
            </a:r>
          </a:p>
          <a:p>
            <a:endParaRPr lang="en-US">
              <a:solidFill>
                <a:srgbClr val="000000"/>
              </a:solidFill>
              <a:latin typeface="Calibri"/>
              <a:cs typeface="Calibri"/>
            </a:endParaRPr>
          </a:p>
          <a:p>
            <a:pPr marL="285750" indent="-285750" algn="l">
              <a:buFont typeface="Arial,Sans-Serif"/>
              <a:buChar char="•"/>
            </a:pPr>
            <a:r>
              <a:rPr lang="en-US"/>
              <a:t>Review Count</a:t>
            </a:r>
          </a:p>
          <a:p>
            <a:pPr marL="285750" indent="-285750" algn="l">
              <a:buFont typeface="Arial,Sans-Serif"/>
              <a:buChar char="•"/>
            </a:pPr>
            <a:r>
              <a:rPr lang="en-US"/>
              <a:t>Full Bar</a:t>
            </a:r>
          </a:p>
          <a:p>
            <a:pPr marL="285750" indent="-285750" algn="l">
              <a:buFont typeface="Arial,Sans-Serif"/>
              <a:buChar char="•"/>
            </a:pPr>
            <a:r>
              <a:rPr lang="en-US"/>
              <a:t>Postal Code</a:t>
            </a:r>
          </a:p>
          <a:p>
            <a:pPr marL="285750" indent="-285750" algn="l">
              <a:buFont typeface="Arial,Sans-Serif"/>
              <a:buChar char="•"/>
            </a:pPr>
            <a:r>
              <a:rPr lang="en-US"/>
              <a:t>Reservation</a:t>
            </a:r>
          </a:p>
          <a:p>
            <a:pPr marL="285750" indent="-285750" algn="l">
              <a:buFont typeface="Arial,Sans-Serif"/>
              <a:buChar char="•"/>
            </a:pPr>
            <a:r>
              <a:rPr lang="en-US"/>
              <a:t>Star</a:t>
            </a:r>
          </a:p>
          <a:p>
            <a:pPr marL="285750" indent="-285750" algn="l">
              <a:buFont typeface="Arial,Sans-Serif"/>
              <a:buChar char="•"/>
            </a:pPr>
            <a:r>
              <a:rPr lang="en-US"/>
              <a:t>Bakeries</a:t>
            </a:r>
          </a:p>
          <a:p>
            <a:pPr marL="285750" indent="-285750" algn="l">
              <a:buFont typeface="Arial,Sans-Serif"/>
              <a:buChar char="•"/>
            </a:pPr>
            <a:r>
              <a:rPr lang="en-US"/>
              <a:t>Housing price range </a:t>
            </a:r>
          </a:p>
          <a:p>
            <a:pPr marL="285750" indent="-285750" algn="l">
              <a:buFont typeface="Arial,Sans-Serif"/>
              <a:buChar char="•"/>
            </a:pPr>
            <a:r>
              <a:rPr lang="en-US"/>
              <a:t>Happy Hour </a:t>
            </a:r>
          </a:p>
          <a:p>
            <a:pPr marL="285750" indent="-285750" algn="l">
              <a:buFont typeface="Arial,Sans-Serif"/>
              <a:buChar char="•"/>
            </a:pPr>
            <a:r>
              <a:rPr lang="en-US"/>
              <a:t>Table Service</a:t>
            </a:r>
          </a:p>
          <a:p>
            <a:pPr marL="285750" indent="-285750" algn="l">
              <a:buFont typeface="Arial,Sans-Serif"/>
              <a:buChar char="•"/>
            </a:pPr>
            <a:r>
              <a:rPr lang="en-US"/>
              <a:t>Pubs</a:t>
            </a:r>
          </a:p>
        </p:txBody>
      </p:sp>
    </p:spTree>
    <p:extLst>
      <p:ext uri="{BB962C8B-B14F-4D97-AF65-F5344CB8AC3E}">
        <p14:creationId xmlns:p14="http://schemas.microsoft.com/office/powerpoint/2010/main" val="243845544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TITL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1" name="Title Text"/>
          <p:cNvSpPr txBox="1">
            <a:spLocks noGrp="1"/>
          </p:cNvSpPr>
          <p:nvPr>
            <p:ph type="title"/>
          </p:nvPr>
        </p:nvSpPr>
        <p:spPr>
          <a:xfrm>
            <a:off x="1700184" y="1991848"/>
            <a:ext cx="5807403" cy="1159802"/>
          </a:xfrm>
          <a:prstGeom prst="rect">
            <a:avLst/>
          </a:prstGeom>
        </p:spPr>
        <p:txBody>
          <a:bodyPr anchor="ctr"/>
          <a:lstStyle>
            <a:lvl1pPr>
              <a:defRPr sz="5800" b="1"/>
            </a:lvl1pPr>
          </a:lstStyle>
          <a:p>
            <a:r>
              <a:t>Title Text</a:t>
            </a:r>
          </a:p>
        </p:txBody>
      </p:sp>
      <p:sp>
        <p:nvSpPr>
          <p:cNvPr id="12" name="Google Shape;11;p2"/>
          <p:cNvSpPr/>
          <p:nvPr/>
        </p:nvSpPr>
        <p:spPr>
          <a:xfrm>
            <a:off x="7337531" y="4630072"/>
            <a:ext cx="96303" cy="96003"/>
          </a:xfrm>
          <a:prstGeom prst="ellipse">
            <a:avLst/>
          </a:prstGeom>
          <a:solidFill>
            <a:schemeClr val="accent1"/>
          </a:solidFill>
          <a:ln w="19050">
            <a:solidFill>
              <a:schemeClr val="accent1"/>
            </a:solidFill>
          </a:ln>
        </p:spPr>
        <p:txBody>
          <a:bodyPr lIns="0" tIns="0" rIns="0" bIns="0" anchor="ctr"/>
          <a:lstStyle/>
          <a:p>
            <a:pPr>
              <a:defRPr>
                <a:solidFill>
                  <a:srgbClr val="000000"/>
                </a:solidFill>
                <a:latin typeface="+mn-lt"/>
                <a:ea typeface="+mn-ea"/>
                <a:cs typeface="+mn-cs"/>
                <a:sym typeface="Arial"/>
              </a:defRPr>
            </a:pPr>
            <a:endParaRPr/>
          </a:p>
        </p:txBody>
      </p:sp>
      <p:sp>
        <p:nvSpPr>
          <p:cNvPr id="13" name="Google Shape;12;p2"/>
          <p:cNvSpPr/>
          <p:nvPr/>
        </p:nvSpPr>
        <p:spPr>
          <a:xfrm>
            <a:off x="7790243" y="4182400"/>
            <a:ext cx="96303" cy="96003"/>
          </a:xfrm>
          <a:prstGeom prst="ellipse">
            <a:avLst/>
          </a:prstGeom>
          <a:solidFill>
            <a:schemeClr val="accent1"/>
          </a:solidFill>
          <a:ln w="19050">
            <a:solidFill>
              <a:schemeClr val="accent1"/>
            </a:solidFill>
          </a:ln>
        </p:spPr>
        <p:txBody>
          <a:bodyPr lIns="0" tIns="0" rIns="0" bIns="0" anchor="ctr"/>
          <a:lstStyle/>
          <a:p>
            <a:pPr>
              <a:defRPr>
                <a:solidFill>
                  <a:srgbClr val="000000"/>
                </a:solidFill>
                <a:latin typeface="+mn-lt"/>
                <a:ea typeface="+mn-ea"/>
                <a:cs typeface="+mn-cs"/>
                <a:sym typeface="Arial"/>
              </a:defRPr>
            </a:pPr>
            <a:endParaRPr/>
          </a:p>
        </p:txBody>
      </p:sp>
      <p:sp>
        <p:nvSpPr>
          <p:cNvPr id="14" name="Google Shape;13;p2"/>
          <p:cNvSpPr/>
          <p:nvPr/>
        </p:nvSpPr>
        <p:spPr>
          <a:xfrm>
            <a:off x="8893253" y="3333348"/>
            <a:ext cx="57603" cy="57603"/>
          </a:xfrm>
          <a:prstGeom prst="ellipse">
            <a:avLst/>
          </a:prstGeom>
          <a:solidFill>
            <a:schemeClr val="accent1"/>
          </a:solidFill>
          <a:ln w="19050">
            <a:solidFill>
              <a:schemeClr val="accent1"/>
            </a:solidFill>
          </a:ln>
        </p:spPr>
        <p:txBody>
          <a:bodyPr lIns="0" tIns="0" rIns="0" bIns="0" anchor="ctr"/>
          <a:lstStyle/>
          <a:p>
            <a:pPr>
              <a:defRPr>
                <a:solidFill>
                  <a:srgbClr val="000000"/>
                </a:solidFill>
                <a:latin typeface="+mn-lt"/>
                <a:ea typeface="+mn-ea"/>
                <a:cs typeface="+mn-cs"/>
                <a:sym typeface="Arial"/>
              </a:defRPr>
            </a:pPr>
            <a:endParaRPr/>
          </a:p>
        </p:txBody>
      </p:sp>
      <p:sp>
        <p:nvSpPr>
          <p:cNvPr id="15" name="Google Shape;14;p2"/>
          <p:cNvSpPr/>
          <p:nvPr/>
        </p:nvSpPr>
        <p:spPr>
          <a:xfrm>
            <a:off x="8771301" y="4923775"/>
            <a:ext cx="96303" cy="96003"/>
          </a:xfrm>
          <a:prstGeom prst="ellipse">
            <a:avLst/>
          </a:prstGeom>
          <a:solidFill>
            <a:schemeClr val="accent1"/>
          </a:solidFill>
          <a:ln w="19050">
            <a:solidFill>
              <a:schemeClr val="accent1"/>
            </a:solidFill>
          </a:ln>
        </p:spPr>
        <p:txBody>
          <a:bodyPr lIns="0" tIns="0" rIns="0" bIns="0" anchor="ctr"/>
          <a:lstStyle/>
          <a:p>
            <a:pPr>
              <a:defRPr>
                <a:solidFill>
                  <a:srgbClr val="000000"/>
                </a:solidFill>
                <a:latin typeface="+mn-lt"/>
                <a:ea typeface="+mn-ea"/>
                <a:cs typeface="+mn-cs"/>
                <a:sym typeface="Arial"/>
              </a:defRPr>
            </a:pPr>
            <a:endParaRPr/>
          </a:p>
        </p:txBody>
      </p:sp>
      <p:sp>
        <p:nvSpPr>
          <p:cNvPr id="16" name="Google Shape;15;p2"/>
          <p:cNvSpPr/>
          <p:nvPr/>
        </p:nvSpPr>
        <p:spPr>
          <a:xfrm>
            <a:off x="2386265" y="508134"/>
            <a:ext cx="96303" cy="96003"/>
          </a:xfrm>
          <a:prstGeom prst="ellipse">
            <a:avLst/>
          </a:prstGeom>
          <a:solidFill>
            <a:schemeClr val="accent1"/>
          </a:solidFill>
          <a:ln w="19050">
            <a:solidFill>
              <a:schemeClr val="accent1"/>
            </a:solidFill>
          </a:ln>
        </p:spPr>
        <p:txBody>
          <a:bodyPr lIns="0" tIns="0" rIns="0" bIns="0" anchor="ctr"/>
          <a:lstStyle/>
          <a:p>
            <a:pPr>
              <a:defRPr>
                <a:solidFill>
                  <a:srgbClr val="000000"/>
                </a:solidFill>
                <a:latin typeface="+mn-lt"/>
                <a:ea typeface="+mn-ea"/>
                <a:cs typeface="+mn-cs"/>
                <a:sym typeface="Arial"/>
              </a:defRPr>
            </a:pPr>
            <a:endParaRPr/>
          </a:p>
        </p:txBody>
      </p:sp>
      <p:sp>
        <p:nvSpPr>
          <p:cNvPr id="17" name="Google Shape;16;p2"/>
          <p:cNvSpPr/>
          <p:nvPr/>
        </p:nvSpPr>
        <p:spPr>
          <a:xfrm>
            <a:off x="479459" y="2703978"/>
            <a:ext cx="96303" cy="96003"/>
          </a:xfrm>
          <a:prstGeom prst="ellipse">
            <a:avLst/>
          </a:prstGeom>
          <a:solidFill>
            <a:schemeClr val="accent1"/>
          </a:solidFill>
          <a:ln w="19050">
            <a:solidFill>
              <a:schemeClr val="accent1"/>
            </a:solidFill>
          </a:ln>
        </p:spPr>
        <p:txBody>
          <a:bodyPr lIns="0" tIns="0" rIns="0" bIns="0" anchor="ctr"/>
          <a:lstStyle/>
          <a:p>
            <a:pPr>
              <a:defRPr>
                <a:solidFill>
                  <a:srgbClr val="000000"/>
                </a:solidFill>
                <a:latin typeface="+mn-lt"/>
                <a:ea typeface="+mn-ea"/>
                <a:cs typeface="+mn-cs"/>
                <a:sym typeface="Arial"/>
              </a:defRPr>
            </a:pPr>
            <a:endParaRPr/>
          </a:p>
        </p:txBody>
      </p:sp>
      <p:sp>
        <p:nvSpPr>
          <p:cNvPr id="18" name="Google Shape;17;p2"/>
          <p:cNvSpPr/>
          <p:nvPr/>
        </p:nvSpPr>
        <p:spPr>
          <a:xfrm>
            <a:off x="261539" y="643096"/>
            <a:ext cx="96303" cy="96003"/>
          </a:xfrm>
          <a:prstGeom prst="ellipse">
            <a:avLst/>
          </a:prstGeom>
          <a:solidFill>
            <a:schemeClr val="accent1"/>
          </a:solidFill>
          <a:ln w="19050">
            <a:solidFill>
              <a:schemeClr val="accent1"/>
            </a:solidFill>
          </a:ln>
        </p:spPr>
        <p:txBody>
          <a:bodyPr lIns="0" tIns="0" rIns="0" bIns="0" anchor="ctr"/>
          <a:lstStyle/>
          <a:p>
            <a:pPr>
              <a:defRPr>
                <a:solidFill>
                  <a:srgbClr val="000000"/>
                </a:solidFill>
                <a:latin typeface="+mn-lt"/>
                <a:ea typeface="+mn-ea"/>
                <a:cs typeface="+mn-cs"/>
                <a:sym typeface="Arial"/>
              </a:defRPr>
            </a:pPr>
            <a:endParaRPr/>
          </a:p>
        </p:txBody>
      </p:sp>
      <p:sp>
        <p:nvSpPr>
          <p:cNvPr id="19" name="Google Shape;18;p2"/>
          <p:cNvSpPr/>
          <p:nvPr/>
        </p:nvSpPr>
        <p:spPr>
          <a:xfrm>
            <a:off x="507234" y="1080862"/>
            <a:ext cx="192603" cy="192303"/>
          </a:xfrm>
          <a:prstGeom prst="ellipse">
            <a:avLst/>
          </a:prstGeom>
          <a:ln w="19050">
            <a:solidFill>
              <a:schemeClr val="accent1"/>
            </a:solidFill>
          </a:ln>
        </p:spPr>
        <p:txBody>
          <a:bodyPr lIns="0" tIns="0" rIns="0" bIns="0" anchor="ctr"/>
          <a:lstStyle/>
          <a:p>
            <a:pPr>
              <a:defRPr>
                <a:solidFill>
                  <a:srgbClr val="000000"/>
                </a:solidFill>
                <a:latin typeface="+mn-lt"/>
                <a:ea typeface="+mn-ea"/>
                <a:cs typeface="+mn-cs"/>
                <a:sym typeface="Arial"/>
              </a:defRPr>
            </a:pPr>
            <a:endParaRPr/>
          </a:p>
        </p:txBody>
      </p:sp>
      <p:sp>
        <p:nvSpPr>
          <p:cNvPr id="20" name="Google Shape;19;p2"/>
          <p:cNvSpPr/>
          <p:nvPr/>
        </p:nvSpPr>
        <p:spPr>
          <a:xfrm>
            <a:off x="8314018" y="3625322"/>
            <a:ext cx="144303" cy="144003"/>
          </a:xfrm>
          <a:prstGeom prst="ellipse">
            <a:avLst/>
          </a:prstGeom>
          <a:ln w="19050">
            <a:solidFill>
              <a:schemeClr val="accent1"/>
            </a:solidFill>
          </a:ln>
        </p:spPr>
        <p:txBody>
          <a:bodyPr lIns="0" tIns="0" rIns="0" bIns="0" anchor="ctr"/>
          <a:lstStyle/>
          <a:p>
            <a:pPr>
              <a:defRPr>
                <a:solidFill>
                  <a:srgbClr val="000000"/>
                </a:solidFill>
                <a:latin typeface="+mn-lt"/>
                <a:ea typeface="+mn-ea"/>
                <a:cs typeface="+mn-cs"/>
                <a:sym typeface="Arial"/>
              </a:defRPr>
            </a:pPr>
            <a:endParaRPr/>
          </a:p>
        </p:txBody>
      </p:sp>
      <p:sp>
        <p:nvSpPr>
          <p:cNvPr id="21" name="Google Shape;20;p2"/>
          <p:cNvSpPr/>
          <p:nvPr/>
        </p:nvSpPr>
        <p:spPr>
          <a:xfrm>
            <a:off x="8882857" y="4186761"/>
            <a:ext cx="144303" cy="144003"/>
          </a:xfrm>
          <a:prstGeom prst="ellipse">
            <a:avLst/>
          </a:prstGeom>
          <a:ln w="19050">
            <a:solidFill>
              <a:schemeClr val="accent1"/>
            </a:solidFill>
          </a:ln>
        </p:spPr>
        <p:txBody>
          <a:bodyPr lIns="0" tIns="0" rIns="0" bIns="0" anchor="ctr"/>
          <a:lstStyle/>
          <a:p>
            <a:pPr>
              <a:defRPr>
                <a:solidFill>
                  <a:srgbClr val="000000"/>
                </a:solidFill>
                <a:latin typeface="+mn-lt"/>
                <a:ea typeface="+mn-ea"/>
                <a:cs typeface="+mn-cs"/>
                <a:sym typeface="Arial"/>
              </a:defRPr>
            </a:pPr>
            <a:endParaRPr/>
          </a:p>
        </p:txBody>
      </p:sp>
      <p:sp>
        <p:nvSpPr>
          <p:cNvPr id="22" name="Google Shape;21;p2"/>
          <p:cNvSpPr/>
          <p:nvPr/>
        </p:nvSpPr>
        <p:spPr>
          <a:xfrm>
            <a:off x="158312" y="1596559"/>
            <a:ext cx="57603" cy="57603"/>
          </a:xfrm>
          <a:prstGeom prst="ellipse">
            <a:avLst/>
          </a:prstGeom>
          <a:solidFill>
            <a:schemeClr val="accent1"/>
          </a:solidFill>
          <a:ln w="19050">
            <a:solidFill>
              <a:schemeClr val="accent1"/>
            </a:solidFill>
          </a:ln>
        </p:spPr>
        <p:txBody>
          <a:bodyPr lIns="0" tIns="0" rIns="0" bIns="0" anchor="ctr"/>
          <a:lstStyle/>
          <a:p>
            <a:pPr>
              <a:defRPr>
                <a:solidFill>
                  <a:srgbClr val="000000"/>
                </a:solidFill>
                <a:latin typeface="+mn-lt"/>
                <a:ea typeface="+mn-ea"/>
                <a:cs typeface="+mn-cs"/>
                <a:sym typeface="Arial"/>
              </a:defRPr>
            </a:pPr>
            <a:endParaRPr/>
          </a:p>
        </p:txBody>
      </p:sp>
      <p:sp>
        <p:nvSpPr>
          <p:cNvPr id="23" name="Google Shape;22;p2"/>
          <p:cNvSpPr/>
          <p:nvPr/>
        </p:nvSpPr>
        <p:spPr>
          <a:xfrm>
            <a:off x="1396482" y="226426"/>
            <a:ext cx="192603" cy="192303"/>
          </a:xfrm>
          <a:prstGeom prst="ellipse">
            <a:avLst/>
          </a:prstGeom>
          <a:ln w="19050">
            <a:solidFill>
              <a:schemeClr val="accent1"/>
            </a:solidFill>
          </a:ln>
        </p:spPr>
        <p:txBody>
          <a:bodyPr lIns="0" tIns="0" rIns="0" bIns="0" anchor="ctr"/>
          <a:lstStyle/>
          <a:p>
            <a:pPr>
              <a:defRPr>
                <a:solidFill>
                  <a:srgbClr val="000000"/>
                </a:solidFill>
                <a:latin typeface="+mn-lt"/>
                <a:ea typeface="+mn-ea"/>
                <a:cs typeface="+mn-cs"/>
                <a:sym typeface="Arial"/>
              </a:defRPr>
            </a:pPr>
            <a:endParaRPr/>
          </a:p>
        </p:txBody>
      </p:sp>
      <p:sp>
        <p:nvSpPr>
          <p:cNvPr id="24" name="Google Shape;23;p2"/>
          <p:cNvSpPr/>
          <p:nvPr/>
        </p:nvSpPr>
        <p:spPr>
          <a:xfrm>
            <a:off x="617492" y="2000593"/>
            <a:ext cx="57603" cy="57602"/>
          </a:xfrm>
          <a:prstGeom prst="ellipse">
            <a:avLst/>
          </a:prstGeom>
          <a:solidFill>
            <a:schemeClr val="accent1"/>
          </a:solidFill>
          <a:ln w="19050">
            <a:solidFill>
              <a:schemeClr val="accent1"/>
            </a:solidFill>
          </a:ln>
        </p:spPr>
        <p:txBody>
          <a:bodyPr lIns="0" tIns="0" rIns="0" bIns="0" anchor="ctr"/>
          <a:lstStyle/>
          <a:p>
            <a:pPr>
              <a:defRPr>
                <a:solidFill>
                  <a:srgbClr val="000000"/>
                </a:solidFill>
                <a:latin typeface="+mn-lt"/>
                <a:ea typeface="+mn-ea"/>
                <a:cs typeface="+mn-cs"/>
                <a:sym typeface="Arial"/>
              </a:defRPr>
            </a:pPr>
            <a:endParaRPr/>
          </a:p>
        </p:txBody>
      </p:sp>
      <p:sp>
        <p:nvSpPr>
          <p:cNvPr id="25" name="Google Shape;24;p2"/>
          <p:cNvSpPr/>
          <p:nvPr/>
        </p:nvSpPr>
        <p:spPr>
          <a:xfrm>
            <a:off x="3425273" y="387880"/>
            <a:ext cx="57603" cy="57603"/>
          </a:xfrm>
          <a:prstGeom prst="ellipse">
            <a:avLst/>
          </a:prstGeom>
          <a:solidFill>
            <a:schemeClr val="accent1"/>
          </a:solidFill>
          <a:ln w="19050">
            <a:solidFill>
              <a:schemeClr val="accent1"/>
            </a:solidFill>
          </a:ln>
        </p:spPr>
        <p:txBody>
          <a:bodyPr lIns="0" tIns="0" rIns="0" bIns="0" anchor="ctr"/>
          <a:lstStyle/>
          <a:p>
            <a:pPr>
              <a:defRPr>
                <a:solidFill>
                  <a:srgbClr val="000000"/>
                </a:solidFill>
                <a:latin typeface="+mn-lt"/>
                <a:ea typeface="+mn-ea"/>
                <a:cs typeface="+mn-cs"/>
                <a:sym typeface="Arial"/>
              </a:defRPr>
            </a:pPr>
            <a:endParaRPr/>
          </a:p>
        </p:txBody>
      </p:sp>
      <p:sp>
        <p:nvSpPr>
          <p:cNvPr id="26" name="Google Shape;25;p2"/>
          <p:cNvSpPr/>
          <p:nvPr/>
        </p:nvSpPr>
        <p:spPr>
          <a:xfrm>
            <a:off x="8014027" y="4567546"/>
            <a:ext cx="192603" cy="192303"/>
          </a:xfrm>
          <a:prstGeom prst="ellipse">
            <a:avLst/>
          </a:prstGeom>
          <a:ln w="19050">
            <a:solidFill>
              <a:schemeClr val="accent1"/>
            </a:solidFill>
          </a:ln>
        </p:spPr>
        <p:txBody>
          <a:bodyPr lIns="0" tIns="0" rIns="0" bIns="0" anchor="ctr"/>
          <a:lstStyle/>
          <a:p>
            <a:pPr>
              <a:defRPr>
                <a:solidFill>
                  <a:srgbClr val="000000"/>
                </a:solidFill>
                <a:latin typeface="+mn-lt"/>
                <a:ea typeface="+mn-ea"/>
                <a:cs typeface="+mn-cs"/>
                <a:sym typeface="Arial"/>
              </a:defRPr>
            </a:pPr>
            <a:endParaRPr/>
          </a:p>
        </p:txBody>
      </p:sp>
      <p:sp>
        <p:nvSpPr>
          <p:cNvPr id="27" name="Slide Number"/>
          <p:cNvSpPr txBox="1">
            <a:spLocks noGrp="1"/>
          </p:cNvSpPr>
          <p:nvPr>
            <p:ph type="sldNum" sz="quarter" idx="2"/>
          </p:nvPr>
        </p:nvSpPr>
        <p:spPr>
          <a:xfrm>
            <a:off x="6174010" y="4767262"/>
            <a:ext cx="379190" cy="386049"/>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BLANK_1">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12" name="Google Shape;64;p11"/>
          <p:cNvSpPr/>
          <p:nvPr/>
        </p:nvSpPr>
        <p:spPr>
          <a:xfrm>
            <a:off x="-26550" y="-14852"/>
            <a:ext cx="9197100" cy="5173204"/>
          </a:xfrm>
          <a:prstGeom prst="rect">
            <a:avLst/>
          </a:prstGeom>
          <a:solidFill>
            <a:schemeClr val="accent4">
              <a:alpha val="49230"/>
            </a:schemeClr>
          </a:solidFill>
          <a:ln w="12700">
            <a:miter lim="400000"/>
          </a:ln>
        </p:spPr>
        <p:txBody>
          <a:bodyPr lIns="0" tIns="0" rIns="0" bIns="0" anchor="ctr"/>
          <a:lstStyle/>
          <a:p>
            <a:pPr>
              <a:defRPr>
                <a:solidFill>
                  <a:srgbClr val="000000"/>
                </a:solidFill>
                <a:latin typeface="+mn-lt"/>
                <a:ea typeface="+mn-ea"/>
                <a:cs typeface="+mn-cs"/>
                <a:sym typeface="Arial"/>
              </a:defRPr>
            </a:pPr>
            <a:endParaRPr/>
          </a:p>
        </p:txBody>
      </p:sp>
      <p:sp>
        <p:nvSpPr>
          <p:cNvPr id="11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_1">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4" name="Title Text"/>
          <p:cNvSpPr txBox="1">
            <a:spLocks noGrp="1"/>
          </p:cNvSpPr>
          <p:nvPr>
            <p:ph type="title"/>
          </p:nvPr>
        </p:nvSpPr>
        <p:spPr>
          <a:xfrm>
            <a:off x="1546025" y="1754794"/>
            <a:ext cx="5832601" cy="1159802"/>
          </a:xfrm>
          <a:prstGeom prst="rect">
            <a:avLst/>
          </a:prstGeom>
        </p:spPr>
        <p:txBody>
          <a:bodyPr/>
          <a:lstStyle>
            <a:lvl1pPr>
              <a:defRPr sz="4400" b="1"/>
            </a:lvl1pPr>
          </a:lstStyle>
          <a:p>
            <a:r>
              <a:t>Title Text</a:t>
            </a:r>
          </a:p>
        </p:txBody>
      </p:sp>
      <p:sp>
        <p:nvSpPr>
          <p:cNvPr id="35" name="Body Level One…"/>
          <p:cNvSpPr txBox="1">
            <a:spLocks noGrp="1"/>
          </p:cNvSpPr>
          <p:nvPr>
            <p:ph type="body" sz="quarter" idx="1"/>
          </p:nvPr>
        </p:nvSpPr>
        <p:spPr>
          <a:xfrm>
            <a:off x="1546025" y="3011509"/>
            <a:ext cx="5832601" cy="784802"/>
          </a:xfrm>
          <a:prstGeom prst="rect">
            <a:avLst/>
          </a:prstGeom>
        </p:spPr>
        <p:txBody>
          <a:bodyPr/>
          <a:lstStyle>
            <a:lvl1pPr marL="381000" indent="-342900">
              <a:spcBef>
                <a:spcPts val="0"/>
              </a:spcBef>
              <a:buClrTx/>
              <a:buSzTx/>
              <a:buFontTx/>
              <a:buNone/>
              <a:defRPr sz="3000">
                <a:solidFill>
                  <a:schemeClr val="accent3"/>
                </a:solidFill>
              </a:defRPr>
            </a:lvl1pPr>
            <a:lvl2pPr marL="381000" indent="38100">
              <a:spcBef>
                <a:spcPts val="0"/>
              </a:spcBef>
              <a:buClrTx/>
              <a:buSzTx/>
              <a:buFontTx/>
              <a:buNone/>
              <a:defRPr sz="3000">
                <a:solidFill>
                  <a:schemeClr val="accent3"/>
                </a:solidFill>
              </a:defRPr>
            </a:lvl2pPr>
            <a:lvl3pPr marL="381000" indent="38100">
              <a:spcBef>
                <a:spcPts val="0"/>
              </a:spcBef>
              <a:buClrTx/>
              <a:buSzTx/>
              <a:buFontTx/>
              <a:buNone/>
              <a:defRPr sz="3000">
                <a:solidFill>
                  <a:schemeClr val="accent3"/>
                </a:solidFill>
              </a:defRPr>
            </a:lvl3pPr>
            <a:lvl4pPr marL="381000" indent="38100">
              <a:spcBef>
                <a:spcPts val="0"/>
              </a:spcBef>
              <a:buClrTx/>
              <a:buSzTx/>
              <a:buFontTx/>
              <a:buNone/>
              <a:defRPr sz="3000">
                <a:solidFill>
                  <a:schemeClr val="accent3"/>
                </a:solidFill>
              </a:defRPr>
            </a:lvl4pPr>
            <a:lvl5pPr marL="381000" indent="38100">
              <a:spcBef>
                <a:spcPts val="0"/>
              </a:spcBef>
              <a:buClrTx/>
              <a:buSzTx/>
              <a:buFontTx/>
              <a:buNone/>
              <a:defRPr sz="3000">
                <a:solidFill>
                  <a:schemeClr val="accent3"/>
                </a:solidFill>
              </a:defRPr>
            </a:lvl5pPr>
          </a:lstStyle>
          <a:p>
            <a:r>
              <a:t>Body Level One</a:t>
            </a:r>
          </a:p>
          <a:p>
            <a:pPr lvl="1"/>
            <a:r>
              <a:t>Body Level Two</a:t>
            </a:r>
          </a:p>
          <a:p>
            <a:pPr lvl="2"/>
            <a:r>
              <a:t>Body Level Three</a:t>
            </a:r>
          </a:p>
          <a:p>
            <a:pPr lvl="3"/>
            <a:r>
              <a:t>Body Level Four</a:t>
            </a:r>
          </a:p>
          <a:p>
            <a:pPr lvl="4"/>
            <a:r>
              <a:t>Body Level Five</a:t>
            </a:r>
          </a:p>
        </p:txBody>
      </p:sp>
      <p:sp>
        <p:nvSpPr>
          <p:cNvPr id="36" name="Slide Number"/>
          <p:cNvSpPr txBox="1">
            <a:spLocks noGrp="1"/>
          </p:cNvSpPr>
          <p:nvPr>
            <p:ph type="sldNum" sz="quarter" idx="2"/>
          </p:nvPr>
        </p:nvSpPr>
        <p:spPr>
          <a:xfrm>
            <a:off x="6174010" y="4767262"/>
            <a:ext cx="379190" cy="386049"/>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_1_1">
    <p:spTree>
      <p:nvGrpSpPr>
        <p:cNvPr id="1" name=""/>
        <p:cNvGrpSpPr/>
        <p:nvPr/>
      </p:nvGrpSpPr>
      <p:grpSpPr>
        <a:xfrm>
          <a:off x="0" y="0"/>
          <a:ext cx="0" cy="0"/>
          <a:chOff x="0" y="0"/>
          <a:chExt cx="0" cy="0"/>
        </a:xfrm>
      </p:grpSpPr>
      <p:pic>
        <p:nvPicPr>
          <p:cNvPr id="43" name="Google Shape;30;p4" descr="Google Shape;30;p4"/>
          <p:cNvPicPr>
            <a:picLocks noChangeAspect="1"/>
          </p:cNvPicPr>
          <p:nvPr/>
        </p:nvPicPr>
        <p:blipFill>
          <a:blip r:embed="rId2"/>
          <a:srcRect l="19" r="19"/>
          <a:stretch>
            <a:fillRect/>
          </a:stretch>
        </p:blipFill>
        <p:spPr>
          <a:xfrm rot="10800000" flipH="1">
            <a:off x="5952" y="0"/>
            <a:ext cx="9140602" cy="5143500"/>
          </a:xfrm>
          <a:prstGeom prst="rect">
            <a:avLst/>
          </a:prstGeom>
          <a:ln w="12700">
            <a:miter lim="400000"/>
          </a:ln>
        </p:spPr>
      </p:pic>
      <p:sp>
        <p:nvSpPr>
          <p:cNvPr id="44" name="Body Level One…"/>
          <p:cNvSpPr txBox="1">
            <a:spLocks noGrp="1"/>
          </p:cNvSpPr>
          <p:nvPr>
            <p:ph type="body" sz="quarter" idx="1"/>
          </p:nvPr>
        </p:nvSpPr>
        <p:spPr>
          <a:xfrm>
            <a:off x="1215300" y="1723650"/>
            <a:ext cx="6713402" cy="819900"/>
          </a:xfrm>
          <a:prstGeom prst="rect">
            <a:avLst/>
          </a:prstGeom>
        </p:spPr>
        <p:txBody>
          <a:bodyPr/>
          <a:lstStyle>
            <a:lvl1pPr indent="-457200" algn="ctr">
              <a:buClr>
                <a:srgbClr val="263238"/>
              </a:buClr>
              <a:buSzPts val="3600"/>
              <a:defRPr sz="3600" i="1"/>
            </a:lvl1pPr>
            <a:lvl2pPr indent="-457200" algn="ctr">
              <a:buClr>
                <a:srgbClr val="263238"/>
              </a:buClr>
              <a:buSzPts val="3600"/>
              <a:defRPr sz="3600" i="1"/>
            </a:lvl2pPr>
            <a:lvl3pPr indent="-457200" algn="ctr">
              <a:buClr>
                <a:srgbClr val="263238"/>
              </a:buClr>
              <a:buSzPts val="3600"/>
              <a:defRPr sz="3600" i="1"/>
            </a:lvl3pPr>
            <a:lvl4pPr indent="-457200" algn="ctr">
              <a:buClr>
                <a:srgbClr val="263238"/>
              </a:buClr>
              <a:buSzPts val="3600"/>
              <a:defRPr sz="3600" i="1"/>
            </a:lvl4pPr>
            <a:lvl5pPr indent="-457200" algn="ctr">
              <a:buClr>
                <a:srgbClr val="263238"/>
              </a:buClr>
              <a:buSzPts val="3600"/>
              <a:defRPr sz="3600" i="1"/>
            </a:lvl5pPr>
          </a:lstStyle>
          <a:p>
            <a:r>
              <a:t>Body Level One</a:t>
            </a:r>
          </a:p>
          <a:p>
            <a:pPr lvl="1"/>
            <a:r>
              <a:t>Body Level Two</a:t>
            </a:r>
          </a:p>
          <a:p>
            <a:pPr lvl="2"/>
            <a:r>
              <a:t>Body Level Three</a:t>
            </a:r>
          </a:p>
          <a:p>
            <a:pPr lvl="3"/>
            <a:r>
              <a:t>Body Level Four</a:t>
            </a:r>
          </a:p>
          <a:p>
            <a:pPr lvl="4"/>
            <a:r>
              <a:t>Body Level Five</a:t>
            </a:r>
          </a:p>
        </p:txBody>
      </p:sp>
      <p:grpSp>
        <p:nvGrpSpPr>
          <p:cNvPr id="48" name="Google Shape;32;p4"/>
          <p:cNvGrpSpPr/>
          <p:nvPr/>
        </p:nvGrpSpPr>
        <p:grpSpPr>
          <a:xfrm>
            <a:off x="3839645" y="782918"/>
            <a:ext cx="1464576" cy="1097248"/>
            <a:chOff x="0" y="0"/>
            <a:chExt cx="1464574" cy="1097247"/>
          </a:xfrm>
        </p:grpSpPr>
        <p:sp>
          <p:nvSpPr>
            <p:cNvPr id="45" name="Google Shape;33;p4"/>
            <p:cNvSpPr txBox="1"/>
            <p:nvPr/>
          </p:nvSpPr>
          <p:spPr>
            <a:xfrm>
              <a:off x="0" y="0"/>
              <a:ext cx="1464575" cy="1097249"/>
            </a:xfrm>
            <a:prstGeom prst="rect">
              <a:avLst/>
            </a:prstGeom>
            <a:noFill/>
            <a:ln w="12700" cap="flat">
              <a:noFill/>
              <a:miter lim="400000"/>
            </a:ln>
            <a:effectLst/>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91423" tIns="91423" rIns="91423" bIns="91423" numCol="1" anchor="t">
              <a:spAutoFit/>
            </a:bodyPr>
            <a:lstStyle>
              <a:lvl1pPr algn="ctr">
                <a:defRPr sz="6000" b="1">
                  <a:solidFill>
                    <a:schemeClr val="accent1"/>
                  </a:solidFill>
                  <a:latin typeface="Source Sans Pro"/>
                  <a:ea typeface="Source Sans Pro"/>
                  <a:cs typeface="Source Sans Pro"/>
                  <a:sym typeface="Source Sans Pro"/>
                </a:defRPr>
              </a:lvl1pPr>
            </a:lstStyle>
            <a:p>
              <a:r>
                <a:t>“</a:t>
              </a:r>
            </a:p>
          </p:txBody>
        </p:sp>
        <p:sp>
          <p:nvSpPr>
            <p:cNvPr id="46" name="Google Shape;34;p4"/>
            <p:cNvSpPr/>
            <p:nvPr/>
          </p:nvSpPr>
          <p:spPr>
            <a:xfrm>
              <a:off x="323265" y="22807"/>
              <a:ext cx="818045" cy="819903"/>
            </a:xfrm>
            <a:prstGeom prst="ellipse">
              <a:avLst/>
            </a:prstGeom>
            <a:noFill/>
            <a:ln w="9525" cap="flat">
              <a:solidFill>
                <a:schemeClr val="accent4"/>
              </a:solidFill>
              <a:prstDash val="dash"/>
              <a:round/>
            </a:ln>
            <a:effectLst/>
          </p:spPr>
          <p:txBody>
            <a:bodyPr wrap="square" lIns="0" tIns="0" rIns="0" bIns="0" numCol="1" anchor="ctr">
              <a:noAutofit/>
            </a:bodyPr>
            <a:lstStyle/>
            <a:p>
              <a:pPr>
                <a:defRPr>
                  <a:solidFill>
                    <a:srgbClr val="000000"/>
                  </a:solidFill>
                  <a:latin typeface="+mn-lt"/>
                  <a:ea typeface="+mn-ea"/>
                  <a:cs typeface="+mn-cs"/>
                  <a:sym typeface="Arial"/>
                </a:defRPr>
              </a:pPr>
              <a:endParaRPr/>
            </a:p>
          </p:txBody>
        </p:sp>
        <p:sp>
          <p:nvSpPr>
            <p:cNvPr id="47" name="Google Shape;35;p4"/>
            <p:cNvSpPr/>
            <p:nvPr/>
          </p:nvSpPr>
          <p:spPr>
            <a:xfrm>
              <a:off x="446959" y="146782"/>
              <a:ext cx="570657" cy="571953"/>
            </a:xfrm>
            <a:prstGeom prst="ellipse">
              <a:avLst/>
            </a:prstGeom>
            <a:noFill/>
            <a:ln w="19050" cap="flat">
              <a:solidFill>
                <a:schemeClr val="accent4"/>
              </a:solidFill>
              <a:prstDash val="solid"/>
              <a:round/>
            </a:ln>
            <a:effectLst/>
          </p:spPr>
          <p:txBody>
            <a:bodyPr wrap="square" lIns="0" tIns="0" rIns="0" bIns="0" numCol="1" anchor="ctr">
              <a:noAutofit/>
            </a:bodyPr>
            <a:lstStyle/>
            <a:p>
              <a:pPr>
                <a:defRPr>
                  <a:solidFill>
                    <a:srgbClr val="000000"/>
                  </a:solidFill>
                  <a:latin typeface="+mn-lt"/>
                  <a:ea typeface="+mn-ea"/>
                  <a:cs typeface="+mn-cs"/>
                  <a:sym typeface="Arial"/>
                </a:defRPr>
              </a:pPr>
              <a:endParaRPr/>
            </a:p>
          </p:txBody>
        </p:sp>
      </p:grpSp>
      <p:sp>
        <p:nvSpPr>
          <p:cNvPr id="49" name="Google Shape;36;p4"/>
          <p:cNvSpPr/>
          <p:nvPr/>
        </p:nvSpPr>
        <p:spPr>
          <a:xfrm>
            <a:off x="3750510" y="390296"/>
            <a:ext cx="532201" cy="535503"/>
          </a:xfrm>
          <a:prstGeom prst="line">
            <a:avLst/>
          </a:prstGeom>
          <a:ln>
            <a:solidFill>
              <a:schemeClr val="accent4"/>
            </a:solidFill>
          </a:ln>
        </p:spPr>
        <p:txBody>
          <a:bodyPr lIns="45718" tIns="45718" rIns="45718" bIns="45718"/>
          <a:lstStyle/>
          <a:p>
            <a:endParaRPr/>
          </a:p>
        </p:txBody>
      </p:sp>
      <p:sp>
        <p:nvSpPr>
          <p:cNvPr id="50" name="Google Shape;37;p4"/>
          <p:cNvSpPr/>
          <p:nvPr/>
        </p:nvSpPr>
        <p:spPr>
          <a:xfrm flipH="1" flipV="1">
            <a:off x="4362901" y="436124"/>
            <a:ext cx="209102" cy="369601"/>
          </a:xfrm>
          <a:prstGeom prst="line">
            <a:avLst/>
          </a:prstGeom>
          <a:ln>
            <a:solidFill>
              <a:schemeClr val="accent4"/>
            </a:solidFill>
          </a:ln>
        </p:spPr>
        <p:txBody>
          <a:bodyPr lIns="45718" tIns="45718" rIns="45718" bIns="45718"/>
          <a:lstStyle/>
          <a:p>
            <a:endParaRPr/>
          </a:p>
        </p:txBody>
      </p:sp>
      <p:sp>
        <p:nvSpPr>
          <p:cNvPr id="51" name="Google Shape;38;p4"/>
          <p:cNvSpPr/>
          <p:nvPr/>
        </p:nvSpPr>
        <p:spPr>
          <a:xfrm flipV="1">
            <a:off x="4704510" y="351928"/>
            <a:ext cx="347102" cy="474603"/>
          </a:xfrm>
          <a:prstGeom prst="line">
            <a:avLst/>
          </a:prstGeom>
          <a:ln>
            <a:solidFill>
              <a:schemeClr val="accent4"/>
            </a:solidFill>
          </a:ln>
        </p:spPr>
        <p:txBody>
          <a:bodyPr lIns="45718" tIns="45718" rIns="45718" bIns="45718"/>
          <a:lstStyle/>
          <a:p>
            <a:endParaRPr/>
          </a:p>
        </p:txBody>
      </p:sp>
      <p:sp>
        <p:nvSpPr>
          <p:cNvPr id="52" name="Slide Number"/>
          <p:cNvSpPr txBox="1">
            <a:spLocks noGrp="1"/>
          </p:cNvSpPr>
          <p:nvPr>
            <p:ph type="sldNum" sz="quarter" idx="2"/>
          </p:nvPr>
        </p:nvSpPr>
        <p:spPr>
          <a:xfrm>
            <a:off x="4382318" y="4749844"/>
            <a:ext cx="379190" cy="386049"/>
          </a:xfrm>
          <a:prstGeom prst="rect">
            <a:avLst/>
          </a:prstGeom>
        </p:spPr>
        <p:txBody>
          <a:bodyPr/>
          <a:lstStyle>
            <a:lvl1pPr algn="ct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_AND_BODY">
    <p:spTree>
      <p:nvGrpSpPr>
        <p:cNvPr id="1" name=""/>
        <p:cNvGrpSpPr/>
        <p:nvPr/>
      </p:nvGrpSpPr>
      <p:grpSpPr>
        <a:xfrm>
          <a:off x="0" y="0"/>
          <a:ext cx="0" cy="0"/>
          <a:chOff x="0" y="0"/>
          <a:chExt cx="0" cy="0"/>
        </a:xfrm>
      </p:grpSpPr>
      <p:sp>
        <p:nvSpPr>
          <p:cNvPr id="59" name="Title Text"/>
          <p:cNvSpPr txBox="1">
            <a:spLocks noGrp="1"/>
          </p:cNvSpPr>
          <p:nvPr>
            <p:ph type="title"/>
          </p:nvPr>
        </p:nvSpPr>
        <p:spPr>
          <a:prstGeom prst="rect">
            <a:avLst/>
          </a:prstGeom>
        </p:spPr>
        <p:txBody>
          <a:bodyPr/>
          <a:lstStyle/>
          <a:p>
            <a:r>
              <a:t>Title Text</a:t>
            </a:r>
          </a:p>
        </p:txBody>
      </p:sp>
      <p:sp>
        <p:nvSpPr>
          <p:cNvPr id="60"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6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_AND_TWO_COLUMNS">
    <p:spTree>
      <p:nvGrpSpPr>
        <p:cNvPr id="1" name=""/>
        <p:cNvGrpSpPr/>
        <p:nvPr/>
      </p:nvGrpSpPr>
      <p:grpSpPr>
        <a:xfrm>
          <a:off x="0" y="0"/>
          <a:ext cx="0" cy="0"/>
          <a:chOff x="0" y="0"/>
          <a:chExt cx="0" cy="0"/>
        </a:xfrm>
      </p:grpSpPr>
      <p:sp>
        <p:nvSpPr>
          <p:cNvPr id="68" name="Title Text"/>
          <p:cNvSpPr txBox="1">
            <a:spLocks noGrp="1"/>
          </p:cNvSpPr>
          <p:nvPr>
            <p:ph type="title"/>
          </p:nvPr>
        </p:nvSpPr>
        <p:spPr>
          <a:prstGeom prst="rect">
            <a:avLst/>
          </a:prstGeom>
        </p:spPr>
        <p:txBody>
          <a:bodyPr/>
          <a:lstStyle/>
          <a:p>
            <a:r>
              <a:t>Title Text</a:t>
            </a:r>
          </a:p>
        </p:txBody>
      </p:sp>
      <p:sp>
        <p:nvSpPr>
          <p:cNvPr id="69" name="Body Level One…"/>
          <p:cNvSpPr txBox="1">
            <a:spLocks noGrp="1"/>
          </p:cNvSpPr>
          <p:nvPr>
            <p:ph type="body" sz="half" idx="1"/>
          </p:nvPr>
        </p:nvSpPr>
        <p:spPr>
          <a:xfrm>
            <a:off x="786135" y="1200150"/>
            <a:ext cx="3675303" cy="3725701"/>
          </a:xfrm>
          <a:prstGeom prst="rect">
            <a:avLst/>
          </a:prstGeom>
        </p:spPr>
        <p:txBody>
          <a:bodyPr/>
          <a:lstStyle>
            <a:lvl1pPr indent="-355600">
              <a:buSzPts val="2000"/>
              <a:defRPr sz="2000"/>
            </a:lvl1pPr>
            <a:lvl2pPr indent="-355600">
              <a:buSzPts val="2000"/>
              <a:defRPr sz="2000"/>
            </a:lvl2pPr>
            <a:lvl3pPr indent="-355600">
              <a:buSzPts val="2000"/>
              <a:defRPr sz="2000"/>
            </a:lvl3pPr>
            <a:lvl4pPr indent="-355600">
              <a:buSzPts val="2000"/>
              <a:defRPr sz="2000"/>
            </a:lvl4pPr>
            <a:lvl5pPr indent="-355600">
              <a:buSzPts val="2000"/>
              <a:defRPr sz="2000"/>
            </a:lvl5pPr>
          </a:lstStyle>
          <a:p>
            <a:r>
              <a:t>Body Level One</a:t>
            </a:r>
          </a:p>
          <a:p>
            <a:pPr lvl="1"/>
            <a:r>
              <a:t>Body Level Two</a:t>
            </a:r>
          </a:p>
          <a:p>
            <a:pPr lvl="2"/>
            <a:r>
              <a:t>Body Level Three</a:t>
            </a:r>
          </a:p>
          <a:p>
            <a:pPr lvl="3"/>
            <a:r>
              <a:t>Body Level Four</a:t>
            </a:r>
          </a:p>
          <a:p>
            <a:pPr lvl="4"/>
            <a:r>
              <a:t>Body Level Five</a:t>
            </a:r>
          </a:p>
        </p:txBody>
      </p:sp>
      <p:sp>
        <p:nvSpPr>
          <p:cNvPr id="70" name="Google Shape;47;p6"/>
          <p:cNvSpPr txBox="1">
            <a:spLocks noGrp="1"/>
          </p:cNvSpPr>
          <p:nvPr>
            <p:ph type="body" sz="half" idx="21"/>
          </p:nvPr>
        </p:nvSpPr>
        <p:spPr>
          <a:xfrm>
            <a:off x="4682659" y="1200149"/>
            <a:ext cx="3675301" cy="3725703"/>
          </a:xfrm>
          <a:prstGeom prst="rect">
            <a:avLst/>
          </a:prstGeom>
        </p:spPr>
        <p:txBody>
          <a:bodyPr/>
          <a:lstStyle/>
          <a:p>
            <a:endParaRPr/>
          </a:p>
        </p:txBody>
      </p:sp>
      <p:sp>
        <p:nvSpPr>
          <p:cNvPr id="7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_AND_TWO_COLUMNS_1">
    <p:spTree>
      <p:nvGrpSpPr>
        <p:cNvPr id="1" name=""/>
        <p:cNvGrpSpPr/>
        <p:nvPr/>
      </p:nvGrpSpPr>
      <p:grpSpPr>
        <a:xfrm>
          <a:off x="0" y="0"/>
          <a:ext cx="0" cy="0"/>
          <a:chOff x="0" y="0"/>
          <a:chExt cx="0" cy="0"/>
        </a:xfrm>
      </p:grpSpPr>
      <p:sp>
        <p:nvSpPr>
          <p:cNvPr id="78" name="Title Text"/>
          <p:cNvSpPr txBox="1">
            <a:spLocks noGrp="1"/>
          </p:cNvSpPr>
          <p:nvPr>
            <p:ph type="title"/>
          </p:nvPr>
        </p:nvSpPr>
        <p:spPr>
          <a:prstGeom prst="rect">
            <a:avLst/>
          </a:prstGeom>
        </p:spPr>
        <p:txBody>
          <a:bodyPr/>
          <a:lstStyle/>
          <a:p>
            <a:r>
              <a:t>Title Text</a:t>
            </a:r>
          </a:p>
        </p:txBody>
      </p:sp>
      <p:sp>
        <p:nvSpPr>
          <p:cNvPr id="79" name="Body Level One…"/>
          <p:cNvSpPr txBox="1">
            <a:spLocks noGrp="1"/>
          </p:cNvSpPr>
          <p:nvPr>
            <p:ph type="body" sz="quarter" idx="1"/>
          </p:nvPr>
        </p:nvSpPr>
        <p:spPr>
          <a:xfrm>
            <a:off x="786149" y="1200150"/>
            <a:ext cx="2419801" cy="3725701"/>
          </a:xfrm>
          <a:prstGeom prst="rect">
            <a:avLst/>
          </a:prstGeom>
        </p:spPr>
        <p:txBody>
          <a:bodyPr/>
          <a:lstStyle>
            <a:lvl1pPr indent="-342900">
              <a:buSzPts val="1800"/>
              <a:defRPr sz="1800"/>
            </a:lvl1pPr>
            <a:lvl2pPr indent="-342900">
              <a:buSzPts val="1800"/>
              <a:defRPr sz="1800"/>
            </a:lvl2pPr>
            <a:lvl3pPr indent="-342900">
              <a:buSzPts val="1800"/>
              <a:defRPr sz="1800"/>
            </a:lvl3pPr>
            <a:lvl4pPr indent="-342900">
              <a:buSzPts val="1800"/>
              <a:defRPr sz="1800"/>
            </a:lvl4pPr>
            <a:lvl5pPr indent="-342900">
              <a:buSzPts val="1800"/>
              <a:defRPr sz="1800"/>
            </a:lvl5pPr>
          </a:lstStyle>
          <a:p>
            <a:r>
              <a:t>Body Level One</a:t>
            </a:r>
          </a:p>
          <a:p>
            <a:pPr lvl="1"/>
            <a:r>
              <a:t>Body Level Two</a:t>
            </a:r>
          </a:p>
          <a:p>
            <a:pPr lvl="2"/>
            <a:r>
              <a:t>Body Level Three</a:t>
            </a:r>
          </a:p>
          <a:p>
            <a:pPr lvl="3"/>
            <a:r>
              <a:t>Body Level Four</a:t>
            </a:r>
          </a:p>
          <a:p>
            <a:pPr lvl="4"/>
            <a:r>
              <a:t>Body Level Five</a:t>
            </a:r>
          </a:p>
        </p:txBody>
      </p:sp>
      <p:sp>
        <p:nvSpPr>
          <p:cNvPr id="80" name="Google Shape;52;p7"/>
          <p:cNvSpPr txBox="1">
            <a:spLocks noGrp="1"/>
          </p:cNvSpPr>
          <p:nvPr>
            <p:ph type="body" sz="quarter" idx="21"/>
          </p:nvPr>
        </p:nvSpPr>
        <p:spPr>
          <a:xfrm>
            <a:off x="3329992" y="1200149"/>
            <a:ext cx="2419802" cy="3725703"/>
          </a:xfrm>
          <a:prstGeom prst="rect">
            <a:avLst/>
          </a:prstGeom>
        </p:spPr>
        <p:txBody>
          <a:bodyPr/>
          <a:lstStyle/>
          <a:p>
            <a:endParaRPr/>
          </a:p>
        </p:txBody>
      </p:sp>
      <p:sp>
        <p:nvSpPr>
          <p:cNvPr id="81" name="Google Shape;53;p7"/>
          <p:cNvSpPr txBox="1">
            <a:spLocks noGrp="1"/>
          </p:cNvSpPr>
          <p:nvPr>
            <p:ph type="body" sz="quarter" idx="22"/>
          </p:nvPr>
        </p:nvSpPr>
        <p:spPr>
          <a:xfrm>
            <a:off x="5873834" y="1200149"/>
            <a:ext cx="2419802" cy="3725703"/>
          </a:xfrm>
          <a:prstGeom prst="rect">
            <a:avLst/>
          </a:prstGeom>
        </p:spPr>
        <p:txBody>
          <a:bodyPr/>
          <a:lstStyle/>
          <a:p>
            <a:endParaRPr/>
          </a:p>
        </p:txBody>
      </p:sp>
      <p:sp>
        <p:nvSpPr>
          <p:cNvPr id="8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_ONLY">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89" name="Title Text"/>
          <p:cNvSpPr txBox="1">
            <a:spLocks noGrp="1"/>
          </p:cNvSpPr>
          <p:nvPr>
            <p:ph type="title"/>
          </p:nvPr>
        </p:nvSpPr>
        <p:spPr>
          <a:prstGeom prst="rect">
            <a:avLst/>
          </a:prstGeom>
        </p:spPr>
        <p:txBody>
          <a:bodyPr/>
          <a:lstStyle/>
          <a:p>
            <a:r>
              <a:t>Title Text</a:t>
            </a:r>
          </a:p>
        </p:txBody>
      </p:sp>
      <p:sp>
        <p:nvSpPr>
          <p:cNvPr id="9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CAPTION_ONLY">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97" name="Body Level One…"/>
          <p:cNvSpPr txBox="1">
            <a:spLocks noGrp="1"/>
          </p:cNvSpPr>
          <p:nvPr>
            <p:ph type="body" sz="quarter" idx="1"/>
          </p:nvPr>
        </p:nvSpPr>
        <p:spPr>
          <a:xfrm>
            <a:off x="457200" y="4055343"/>
            <a:ext cx="8229600" cy="368702"/>
          </a:xfrm>
          <a:prstGeom prst="rect">
            <a:avLst/>
          </a:prstGeom>
        </p:spPr>
        <p:txBody>
          <a:bodyPr/>
          <a:lstStyle>
            <a:lvl1pPr marL="0" indent="228600" algn="ctr">
              <a:spcBef>
                <a:spcPts val="300"/>
              </a:spcBef>
              <a:buClrTx/>
              <a:buSzTx/>
              <a:buFontTx/>
              <a:buNone/>
              <a:defRPr sz="1800"/>
            </a:lvl1pPr>
            <a:lvl2pPr marL="819150" indent="-285750" algn="ctr">
              <a:spcBef>
                <a:spcPts val="300"/>
              </a:spcBef>
              <a:buClrTx/>
              <a:buSzPts val="1800"/>
              <a:buFontTx/>
              <a:defRPr sz="1800"/>
            </a:lvl2pPr>
            <a:lvl3pPr marL="1276350" indent="-285750" algn="ctr">
              <a:spcBef>
                <a:spcPts val="300"/>
              </a:spcBef>
              <a:buClrTx/>
              <a:buSzPts val="1800"/>
              <a:buFontTx/>
              <a:defRPr sz="1800"/>
            </a:lvl3pPr>
            <a:lvl4pPr indent="-342900" algn="ctr">
              <a:spcBef>
                <a:spcPts val="300"/>
              </a:spcBef>
              <a:buClrTx/>
              <a:buSzPts val="1800"/>
              <a:buFontTx/>
              <a:defRPr sz="1800"/>
            </a:lvl4pPr>
            <a:lvl5pPr indent="-342900" algn="ctr">
              <a:spcBef>
                <a:spcPts val="300"/>
              </a:spcBef>
              <a:buClrTx/>
              <a:buSzPts val="1800"/>
              <a:buFontTx/>
              <a:defRPr sz="1800"/>
            </a:lvl5pPr>
          </a:lstStyle>
          <a:p>
            <a:r>
              <a:t>Body Level One</a:t>
            </a:r>
          </a:p>
          <a:p>
            <a:pPr lvl="1"/>
            <a:r>
              <a:t>Body Level Two</a:t>
            </a:r>
          </a:p>
          <a:p>
            <a:pPr lvl="2"/>
            <a:r>
              <a:t>Body Level Three</a:t>
            </a:r>
          </a:p>
          <a:p>
            <a:pPr lvl="3"/>
            <a:r>
              <a:t>Body Level Four</a:t>
            </a:r>
          </a:p>
          <a:p>
            <a:pPr lvl="4"/>
            <a:r>
              <a:t>Body Level Five</a:t>
            </a:r>
          </a:p>
        </p:txBody>
      </p:sp>
      <p:sp>
        <p:nvSpPr>
          <p:cNvPr id="98" name="Slide Number"/>
          <p:cNvSpPr txBox="1">
            <a:spLocks noGrp="1"/>
          </p:cNvSpPr>
          <p:nvPr>
            <p:ph type="sldNum" sz="quarter" idx="2"/>
          </p:nvPr>
        </p:nvSpPr>
        <p:spPr>
          <a:xfrm>
            <a:off x="4382313" y="4749844"/>
            <a:ext cx="379190" cy="386049"/>
          </a:xfrm>
          <a:prstGeom prst="rect">
            <a:avLst/>
          </a:prstGeom>
        </p:spPr>
        <p:txBody>
          <a:bodyPr/>
          <a:lstStyle>
            <a:lvl1pPr algn="ct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0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12"/>
          <a:srcRect/>
          <a:stretch>
            <a:fillRect/>
          </a:stretch>
        </a:blip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786149" y="308120"/>
            <a:ext cx="7571701" cy="702600"/>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91423" tIns="91423" rIns="91423" bIns="91423" anchor="b">
            <a:normAutofit/>
          </a:bodyPr>
          <a:lstStyle/>
          <a:p>
            <a:r>
              <a:t>Title Text</a:t>
            </a:r>
          </a:p>
        </p:txBody>
      </p:sp>
      <p:sp>
        <p:nvSpPr>
          <p:cNvPr id="3" name="Body Level One…"/>
          <p:cNvSpPr txBox="1">
            <a:spLocks noGrp="1"/>
          </p:cNvSpPr>
          <p:nvPr>
            <p:ph type="body" idx="1"/>
          </p:nvPr>
        </p:nvSpPr>
        <p:spPr>
          <a:xfrm>
            <a:off x="786149" y="1261700"/>
            <a:ext cx="7571701" cy="3573601"/>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91423" tIns="91423" rIns="91423" bIns="91423">
            <a:normAutofit/>
          </a:bodyP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8573895" y="4749851"/>
            <a:ext cx="379190" cy="386049"/>
          </a:xfrm>
          <a:prstGeom prst="rect">
            <a:avLst/>
          </a:prstGeom>
          <a:ln w="12700">
            <a:miter lim="400000"/>
          </a:ln>
        </p:spPr>
        <p:txBody>
          <a:bodyPr wrap="none" lIns="91423" tIns="91423" rIns="91423" bIns="91423">
            <a:spAutoFit/>
          </a:bodyPr>
          <a:lstStyle>
            <a:lvl1pPr algn="r">
              <a:defRPr sz="1300" b="1">
                <a:solidFill>
                  <a:schemeClr val="accent1"/>
                </a:solidFill>
                <a:latin typeface="Source Sans Pro"/>
                <a:ea typeface="Source Sans Pro"/>
                <a:cs typeface="Source Sans Pro"/>
                <a:sym typeface="Source Sans Pro"/>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ransition spd="med"/>
  <p:txStyles>
    <p:titleStyle>
      <a:lvl1pPr marL="0" marR="0" indent="0" algn="l" defTabSz="914400" rtl="0" latinLnBrk="0">
        <a:lnSpc>
          <a:spcPct val="100000"/>
        </a:lnSpc>
        <a:spcBef>
          <a:spcPts val="0"/>
        </a:spcBef>
        <a:spcAft>
          <a:spcPts val="0"/>
        </a:spcAft>
        <a:buClrTx/>
        <a:buSzTx/>
        <a:buFontTx/>
        <a:buNone/>
        <a:tabLst/>
        <a:defRPr sz="2000" b="0" i="0" u="none" strike="noStrike" cap="none" spc="0" baseline="0">
          <a:solidFill>
            <a:schemeClr val="accent1"/>
          </a:solidFill>
          <a:uFillTx/>
          <a:latin typeface="Roboto Slab"/>
          <a:ea typeface="Roboto Slab"/>
          <a:cs typeface="Roboto Slab"/>
          <a:sym typeface="Roboto Slab"/>
        </a:defRPr>
      </a:lvl1pPr>
      <a:lvl2pPr marL="0" marR="0" indent="0" algn="l" defTabSz="914400" rtl="0" latinLnBrk="0">
        <a:lnSpc>
          <a:spcPct val="100000"/>
        </a:lnSpc>
        <a:spcBef>
          <a:spcPts val="0"/>
        </a:spcBef>
        <a:spcAft>
          <a:spcPts val="0"/>
        </a:spcAft>
        <a:buClrTx/>
        <a:buSzTx/>
        <a:buFontTx/>
        <a:buNone/>
        <a:tabLst/>
        <a:defRPr sz="2000" b="0" i="0" u="none" strike="noStrike" cap="none" spc="0" baseline="0">
          <a:solidFill>
            <a:schemeClr val="accent1"/>
          </a:solidFill>
          <a:uFillTx/>
          <a:latin typeface="Roboto Slab"/>
          <a:ea typeface="Roboto Slab"/>
          <a:cs typeface="Roboto Slab"/>
          <a:sym typeface="Roboto Slab"/>
        </a:defRPr>
      </a:lvl2pPr>
      <a:lvl3pPr marL="0" marR="0" indent="0" algn="l" defTabSz="914400" rtl="0" latinLnBrk="0">
        <a:lnSpc>
          <a:spcPct val="100000"/>
        </a:lnSpc>
        <a:spcBef>
          <a:spcPts val="0"/>
        </a:spcBef>
        <a:spcAft>
          <a:spcPts val="0"/>
        </a:spcAft>
        <a:buClrTx/>
        <a:buSzTx/>
        <a:buFontTx/>
        <a:buNone/>
        <a:tabLst/>
        <a:defRPr sz="2000" b="0" i="0" u="none" strike="noStrike" cap="none" spc="0" baseline="0">
          <a:solidFill>
            <a:schemeClr val="accent1"/>
          </a:solidFill>
          <a:uFillTx/>
          <a:latin typeface="Roboto Slab"/>
          <a:ea typeface="Roboto Slab"/>
          <a:cs typeface="Roboto Slab"/>
          <a:sym typeface="Roboto Slab"/>
        </a:defRPr>
      </a:lvl3pPr>
      <a:lvl4pPr marL="0" marR="0" indent="0" algn="l" defTabSz="914400" rtl="0" latinLnBrk="0">
        <a:lnSpc>
          <a:spcPct val="100000"/>
        </a:lnSpc>
        <a:spcBef>
          <a:spcPts val="0"/>
        </a:spcBef>
        <a:spcAft>
          <a:spcPts val="0"/>
        </a:spcAft>
        <a:buClrTx/>
        <a:buSzTx/>
        <a:buFontTx/>
        <a:buNone/>
        <a:tabLst/>
        <a:defRPr sz="2000" b="0" i="0" u="none" strike="noStrike" cap="none" spc="0" baseline="0">
          <a:solidFill>
            <a:schemeClr val="accent1"/>
          </a:solidFill>
          <a:uFillTx/>
          <a:latin typeface="Roboto Slab"/>
          <a:ea typeface="Roboto Slab"/>
          <a:cs typeface="Roboto Slab"/>
          <a:sym typeface="Roboto Slab"/>
        </a:defRPr>
      </a:lvl4pPr>
      <a:lvl5pPr marL="0" marR="0" indent="0" algn="l" defTabSz="914400" rtl="0" latinLnBrk="0">
        <a:lnSpc>
          <a:spcPct val="100000"/>
        </a:lnSpc>
        <a:spcBef>
          <a:spcPts val="0"/>
        </a:spcBef>
        <a:spcAft>
          <a:spcPts val="0"/>
        </a:spcAft>
        <a:buClrTx/>
        <a:buSzTx/>
        <a:buFontTx/>
        <a:buNone/>
        <a:tabLst/>
        <a:defRPr sz="2000" b="0" i="0" u="none" strike="noStrike" cap="none" spc="0" baseline="0">
          <a:solidFill>
            <a:schemeClr val="accent1"/>
          </a:solidFill>
          <a:uFillTx/>
          <a:latin typeface="Roboto Slab"/>
          <a:ea typeface="Roboto Slab"/>
          <a:cs typeface="Roboto Slab"/>
          <a:sym typeface="Roboto Slab"/>
        </a:defRPr>
      </a:lvl5pPr>
      <a:lvl6pPr marL="0" marR="0" indent="0" algn="l" defTabSz="914400" rtl="0" latinLnBrk="0">
        <a:lnSpc>
          <a:spcPct val="100000"/>
        </a:lnSpc>
        <a:spcBef>
          <a:spcPts val="0"/>
        </a:spcBef>
        <a:spcAft>
          <a:spcPts val="0"/>
        </a:spcAft>
        <a:buClrTx/>
        <a:buSzTx/>
        <a:buFontTx/>
        <a:buNone/>
        <a:tabLst/>
        <a:defRPr sz="2000" b="0" i="0" u="none" strike="noStrike" cap="none" spc="0" baseline="0">
          <a:solidFill>
            <a:schemeClr val="accent1"/>
          </a:solidFill>
          <a:uFillTx/>
          <a:latin typeface="Roboto Slab"/>
          <a:ea typeface="Roboto Slab"/>
          <a:cs typeface="Roboto Slab"/>
          <a:sym typeface="Roboto Slab"/>
        </a:defRPr>
      </a:lvl6pPr>
      <a:lvl7pPr marL="0" marR="0" indent="0" algn="l" defTabSz="914400" rtl="0" latinLnBrk="0">
        <a:lnSpc>
          <a:spcPct val="100000"/>
        </a:lnSpc>
        <a:spcBef>
          <a:spcPts val="0"/>
        </a:spcBef>
        <a:spcAft>
          <a:spcPts val="0"/>
        </a:spcAft>
        <a:buClrTx/>
        <a:buSzTx/>
        <a:buFontTx/>
        <a:buNone/>
        <a:tabLst/>
        <a:defRPr sz="2000" b="0" i="0" u="none" strike="noStrike" cap="none" spc="0" baseline="0">
          <a:solidFill>
            <a:schemeClr val="accent1"/>
          </a:solidFill>
          <a:uFillTx/>
          <a:latin typeface="Roboto Slab"/>
          <a:ea typeface="Roboto Slab"/>
          <a:cs typeface="Roboto Slab"/>
          <a:sym typeface="Roboto Slab"/>
        </a:defRPr>
      </a:lvl7pPr>
      <a:lvl8pPr marL="0" marR="0" indent="0" algn="l" defTabSz="914400" rtl="0" latinLnBrk="0">
        <a:lnSpc>
          <a:spcPct val="100000"/>
        </a:lnSpc>
        <a:spcBef>
          <a:spcPts val="0"/>
        </a:spcBef>
        <a:spcAft>
          <a:spcPts val="0"/>
        </a:spcAft>
        <a:buClrTx/>
        <a:buSzTx/>
        <a:buFontTx/>
        <a:buNone/>
        <a:tabLst/>
        <a:defRPr sz="2000" b="0" i="0" u="none" strike="noStrike" cap="none" spc="0" baseline="0">
          <a:solidFill>
            <a:schemeClr val="accent1"/>
          </a:solidFill>
          <a:uFillTx/>
          <a:latin typeface="Roboto Slab"/>
          <a:ea typeface="Roboto Slab"/>
          <a:cs typeface="Roboto Slab"/>
          <a:sym typeface="Roboto Slab"/>
        </a:defRPr>
      </a:lvl8pPr>
      <a:lvl9pPr marL="0" marR="0" indent="0" algn="l" defTabSz="914400" rtl="0" latinLnBrk="0">
        <a:lnSpc>
          <a:spcPct val="100000"/>
        </a:lnSpc>
        <a:spcBef>
          <a:spcPts val="0"/>
        </a:spcBef>
        <a:spcAft>
          <a:spcPts val="0"/>
        </a:spcAft>
        <a:buClrTx/>
        <a:buSzTx/>
        <a:buFontTx/>
        <a:buNone/>
        <a:tabLst/>
        <a:defRPr sz="2000" b="0" i="0" u="none" strike="noStrike" cap="none" spc="0" baseline="0">
          <a:solidFill>
            <a:schemeClr val="accent1"/>
          </a:solidFill>
          <a:uFillTx/>
          <a:latin typeface="Roboto Slab"/>
          <a:ea typeface="Roboto Slab"/>
          <a:cs typeface="Roboto Slab"/>
          <a:sym typeface="Roboto Slab"/>
        </a:defRPr>
      </a:lvl9pPr>
    </p:titleStyle>
    <p:bodyStyle>
      <a:lvl1pPr marL="457200" marR="0" indent="-381000" algn="l" defTabSz="914400" rtl="0" latinLnBrk="0">
        <a:lnSpc>
          <a:spcPct val="100000"/>
        </a:lnSpc>
        <a:spcBef>
          <a:spcPts val="600"/>
        </a:spcBef>
        <a:spcAft>
          <a:spcPts val="0"/>
        </a:spcAft>
        <a:buClr>
          <a:schemeClr val="accent4"/>
        </a:buClr>
        <a:buSzPts val="2400"/>
        <a:buFont typeface="Helvetica"/>
        <a:buChar char="◎"/>
        <a:tabLst/>
        <a:defRPr sz="2400" b="0" i="0" u="none" strike="noStrike" cap="none" spc="0" baseline="0">
          <a:solidFill>
            <a:srgbClr val="263238"/>
          </a:solidFill>
          <a:uFillTx/>
          <a:latin typeface="Source Sans Pro"/>
          <a:ea typeface="Source Sans Pro"/>
          <a:cs typeface="Source Sans Pro"/>
          <a:sym typeface="Source Sans Pro"/>
        </a:defRPr>
      </a:lvl1pPr>
      <a:lvl2pPr marL="914400" marR="0" indent="-381000" algn="l" defTabSz="914400" rtl="0" latinLnBrk="0">
        <a:lnSpc>
          <a:spcPct val="100000"/>
        </a:lnSpc>
        <a:spcBef>
          <a:spcPts val="600"/>
        </a:spcBef>
        <a:spcAft>
          <a:spcPts val="0"/>
        </a:spcAft>
        <a:buClr>
          <a:schemeClr val="accent4"/>
        </a:buClr>
        <a:buSzPts val="2400"/>
        <a:buFont typeface="Helvetica"/>
        <a:buChar char="○"/>
        <a:tabLst/>
        <a:defRPr sz="2400" b="0" i="0" u="none" strike="noStrike" cap="none" spc="0" baseline="0">
          <a:solidFill>
            <a:srgbClr val="263238"/>
          </a:solidFill>
          <a:uFillTx/>
          <a:latin typeface="Source Sans Pro"/>
          <a:ea typeface="Source Sans Pro"/>
          <a:cs typeface="Source Sans Pro"/>
          <a:sym typeface="Source Sans Pro"/>
        </a:defRPr>
      </a:lvl2pPr>
      <a:lvl3pPr marL="1371600" marR="0" indent="-381000" algn="l" defTabSz="914400" rtl="0" latinLnBrk="0">
        <a:lnSpc>
          <a:spcPct val="100000"/>
        </a:lnSpc>
        <a:spcBef>
          <a:spcPts val="600"/>
        </a:spcBef>
        <a:spcAft>
          <a:spcPts val="0"/>
        </a:spcAft>
        <a:buClr>
          <a:schemeClr val="accent4"/>
        </a:buClr>
        <a:buSzPts val="2400"/>
        <a:buFont typeface="Helvetica"/>
        <a:buChar char="◉"/>
        <a:tabLst/>
        <a:defRPr sz="2400" b="0" i="0" u="none" strike="noStrike" cap="none" spc="0" baseline="0">
          <a:solidFill>
            <a:srgbClr val="263238"/>
          </a:solidFill>
          <a:uFillTx/>
          <a:latin typeface="Source Sans Pro"/>
          <a:ea typeface="Source Sans Pro"/>
          <a:cs typeface="Source Sans Pro"/>
          <a:sym typeface="Source Sans Pro"/>
        </a:defRPr>
      </a:lvl3pPr>
      <a:lvl4pPr marL="1828800" marR="0" indent="-381000" algn="l" defTabSz="914400" rtl="0" latinLnBrk="0">
        <a:lnSpc>
          <a:spcPct val="100000"/>
        </a:lnSpc>
        <a:spcBef>
          <a:spcPts val="600"/>
        </a:spcBef>
        <a:spcAft>
          <a:spcPts val="0"/>
        </a:spcAft>
        <a:buClr>
          <a:schemeClr val="accent4"/>
        </a:buClr>
        <a:buSzPts val="2400"/>
        <a:buFont typeface="Helvetica"/>
        <a:buChar char="●"/>
        <a:tabLst/>
        <a:defRPr sz="2400" b="0" i="0" u="none" strike="noStrike" cap="none" spc="0" baseline="0">
          <a:solidFill>
            <a:srgbClr val="263238"/>
          </a:solidFill>
          <a:uFillTx/>
          <a:latin typeface="Source Sans Pro"/>
          <a:ea typeface="Source Sans Pro"/>
          <a:cs typeface="Source Sans Pro"/>
          <a:sym typeface="Source Sans Pro"/>
        </a:defRPr>
      </a:lvl4pPr>
      <a:lvl5pPr marL="2286000" marR="0" indent="-381000" algn="l" defTabSz="914400" rtl="0" latinLnBrk="0">
        <a:lnSpc>
          <a:spcPct val="100000"/>
        </a:lnSpc>
        <a:spcBef>
          <a:spcPts val="600"/>
        </a:spcBef>
        <a:spcAft>
          <a:spcPts val="0"/>
        </a:spcAft>
        <a:buClr>
          <a:schemeClr val="accent4"/>
        </a:buClr>
        <a:buSzPts val="2400"/>
        <a:buFont typeface="Helvetica"/>
        <a:buChar char="○"/>
        <a:tabLst/>
        <a:defRPr sz="2400" b="0" i="0" u="none" strike="noStrike" cap="none" spc="0" baseline="0">
          <a:solidFill>
            <a:srgbClr val="263238"/>
          </a:solidFill>
          <a:uFillTx/>
          <a:latin typeface="Source Sans Pro"/>
          <a:ea typeface="Source Sans Pro"/>
          <a:cs typeface="Source Sans Pro"/>
          <a:sym typeface="Source Sans Pro"/>
        </a:defRPr>
      </a:lvl5pPr>
      <a:lvl6pPr marL="2743200" marR="0" indent="-381000" algn="l" defTabSz="914400" rtl="0" latinLnBrk="0">
        <a:lnSpc>
          <a:spcPct val="100000"/>
        </a:lnSpc>
        <a:spcBef>
          <a:spcPts val="600"/>
        </a:spcBef>
        <a:spcAft>
          <a:spcPts val="0"/>
        </a:spcAft>
        <a:buClr>
          <a:schemeClr val="accent4"/>
        </a:buClr>
        <a:buSzPts val="2400"/>
        <a:buFont typeface="Helvetica"/>
        <a:buChar char="■"/>
        <a:tabLst/>
        <a:defRPr sz="2400" b="0" i="0" u="none" strike="noStrike" cap="none" spc="0" baseline="0">
          <a:solidFill>
            <a:srgbClr val="263238"/>
          </a:solidFill>
          <a:uFillTx/>
          <a:latin typeface="Source Sans Pro"/>
          <a:ea typeface="Source Sans Pro"/>
          <a:cs typeface="Source Sans Pro"/>
          <a:sym typeface="Source Sans Pro"/>
        </a:defRPr>
      </a:lvl6pPr>
      <a:lvl7pPr marL="3200400" marR="0" indent="-381000" algn="l" defTabSz="914400" rtl="0" latinLnBrk="0">
        <a:lnSpc>
          <a:spcPct val="100000"/>
        </a:lnSpc>
        <a:spcBef>
          <a:spcPts val="600"/>
        </a:spcBef>
        <a:spcAft>
          <a:spcPts val="0"/>
        </a:spcAft>
        <a:buClr>
          <a:schemeClr val="accent4"/>
        </a:buClr>
        <a:buSzPts val="2400"/>
        <a:buFont typeface="Helvetica"/>
        <a:buChar char="●"/>
        <a:tabLst/>
        <a:defRPr sz="2400" b="0" i="0" u="none" strike="noStrike" cap="none" spc="0" baseline="0">
          <a:solidFill>
            <a:srgbClr val="263238"/>
          </a:solidFill>
          <a:uFillTx/>
          <a:latin typeface="Source Sans Pro"/>
          <a:ea typeface="Source Sans Pro"/>
          <a:cs typeface="Source Sans Pro"/>
          <a:sym typeface="Source Sans Pro"/>
        </a:defRPr>
      </a:lvl7pPr>
      <a:lvl8pPr marL="3657600" marR="0" indent="-381000" algn="l" defTabSz="914400" rtl="0" latinLnBrk="0">
        <a:lnSpc>
          <a:spcPct val="100000"/>
        </a:lnSpc>
        <a:spcBef>
          <a:spcPts val="600"/>
        </a:spcBef>
        <a:spcAft>
          <a:spcPts val="0"/>
        </a:spcAft>
        <a:buClr>
          <a:schemeClr val="accent4"/>
        </a:buClr>
        <a:buSzPts val="2400"/>
        <a:buFont typeface="Helvetica"/>
        <a:buChar char="○"/>
        <a:tabLst/>
        <a:defRPr sz="2400" b="0" i="0" u="none" strike="noStrike" cap="none" spc="0" baseline="0">
          <a:solidFill>
            <a:srgbClr val="263238"/>
          </a:solidFill>
          <a:uFillTx/>
          <a:latin typeface="Source Sans Pro"/>
          <a:ea typeface="Source Sans Pro"/>
          <a:cs typeface="Source Sans Pro"/>
          <a:sym typeface="Source Sans Pro"/>
        </a:defRPr>
      </a:lvl8pPr>
      <a:lvl9pPr marL="4114800" marR="0" indent="-381000" algn="l" defTabSz="914400" rtl="0" latinLnBrk="0">
        <a:lnSpc>
          <a:spcPct val="100000"/>
        </a:lnSpc>
        <a:spcBef>
          <a:spcPts val="600"/>
        </a:spcBef>
        <a:spcAft>
          <a:spcPts val="0"/>
        </a:spcAft>
        <a:buClr>
          <a:schemeClr val="accent4"/>
        </a:buClr>
        <a:buSzPts val="2400"/>
        <a:buFont typeface="Helvetica"/>
        <a:buChar char="■"/>
        <a:tabLst/>
        <a:defRPr sz="2400" b="0" i="0" u="none" strike="noStrike" cap="none" spc="0" baseline="0">
          <a:solidFill>
            <a:srgbClr val="263238"/>
          </a:solidFill>
          <a:uFillTx/>
          <a:latin typeface="Source Sans Pro"/>
          <a:ea typeface="Source Sans Pro"/>
          <a:cs typeface="Source Sans Pro"/>
          <a:sym typeface="Source Sans Pro"/>
        </a:defRPr>
      </a:lvl9pPr>
    </p:bodyStyle>
    <p:otherStyle>
      <a:lvl1pPr marL="0" marR="0" indent="0" algn="r" defTabSz="914400" rtl="0" latinLnBrk="0">
        <a:lnSpc>
          <a:spcPct val="100000"/>
        </a:lnSpc>
        <a:spcBef>
          <a:spcPts val="0"/>
        </a:spcBef>
        <a:spcAft>
          <a:spcPts val="0"/>
        </a:spcAft>
        <a:buClrTx/>
        <a:buSzTx/>
        <a:buFontTx/>
        <a:buNone/>
        <a:tabLst/>
        <a:defRPr sz="1300" b="1" i="0" u="none" strike="noStrike" cap="none" spc="0" baseline="0">
          <a:solidFill>
            <a:schemeClr val="tx1"/>
          </a:solidFill>
          <a:uFillTx/>
          <a:latin typeface="+mn-lt"/>
          <a:ea typeface="+mn-ea"/>
          <a:cs typeface="+mn-cs"/>
          <a:sym typeface="Source Sans Pro"/>
        </a:defRPr>
      </a:lvl1pPr>
      <a:lvl2pPr marL="0" marR="0" indent="0" algn="r" defTabSz="914400" rtl="0" latinLnBrk="0">
        <a:lnSpc>
          <a:spcPct val="100000"/>
        </a:lnSpc>
        <a:spcBef>
          <a:spcPts val="0"/>
        </a:spcBef>
        <a:spcAft>
          <a:spcPts val="0"/>
        </a:spcAft>
        <a:buClrTx/>
        <a:buSzTx/>
        <a:buFontTx/>
        <a:buNone/>
        <a:tabLst/>
        <a:defRPr sz="1300" b="1" i="0" u="none" strike="noStrike" cap="none" spc="0" baseline="0">
          <a:solidFill>
            <a:schemeClr val="tx1"/>
          </a:solidFill>
          <a:uFillTx/>
          <a:latin typeface="+mn-lt"/>
          <a:ea typeface="+mn-ea"/>
          <a:cs typeface="+mn-cs"/>
          <a:sym typeface="Source Sans Pro"/>
        </a:defRPr>
      </a:lvl2pPr>
      <a:lvl3pPr marL="0" marR="0" indent="0" algn="r" defTabSz="914400" rtl="0" latinLnBrk="0">
        <a:lnSpc>
          <a:spcPct val="100000"/>
        </a:lnSpc>
        <a:spcBef>
          <a:spcPts val="0"/>
        </a:spcBef>
        <a:spcAft>
          <a:spcPts val="0"/>
        </a:spcAft>
        <a:buClrTx/>
        <a:buSzTx/>
        <a:buFontTx/>
        <a:buNone/>
        <a:tabLst/>
        <a:defRPr sz="1300" b="1" i="0" u="none" strike="noStrike" cap="none" spc="0" baseline="0">
          <a:solidFill>
            <a:schemeClr val="tx1"/>
          </a:solidFill>
          <a:uFillTx/>
          <a:latin typeface="+mn-lt"/>
          <a:ea typeface="+mn-ea"/>
          <a:cs typeface="+mn-cs"/>
          <a:sym typeface="Source Sans Pro"/>
        </a:defRPr>
      </a:lvl3pPr>
      <a:lvl4pPr marL="0" marR="0" indent="0" algn="r" defTabSz="914400" rtl="0" latinLnBrk="0">
        <a:lnSpc>
          <a:spcPct val="100000"/>
        </a:lnSpc>
        <a:spcBef>
          <a:spcPts val="0"/>
        </a:spcBef>
        <a:spcAft>
          <a:spcPts val="0"/>
        </a:spcAft>
        <a:buClrTx/>
        <a:buSzTx/>
        <a:buFontTx/>
        <a:buNone/>
        <a:tabLst/>
        <a:defRPr sz="1300" b="1" i="0" u="none" strike="noStrike" cap="none" spc="0" baseline="0">
          <a:solidFill>
            <a:schemeClr val="tx1"/>
          </a:solidFill>
          <a:uFillTx/>
          <a:latin typeface="+mn-lt"/>
          <a:ea typeface="+mn-ea"/>
          <a:cs typeface="+mn-cs"/>
          <a:sym typeface="Source Sans Pro"/>
        </a:defRPr>
      </a:lvl4pPr>
      <a:lvl5pPr marL="0" marR="0" indent="0" algn="r" defTabSz="914400" rtl="0" latinLnBrk="0">
        <a:lnSpc>
          <a:spcPct val="100000"/>
        </a:lnSpc>
        <a:spcBef>
          <a:spcPts val="0"/>
        </a:spcBef>
        <a:spcAft>
          <a:spcPts val="0"/>
        </a:spcAft>
        <a:buClrTx/>
        <a:buSzTx/>
        <a:buFontTx/>
        <a:buNone/>
        <a:tabLst/>
        <a:defRPr sz="1300" b="1" i="0" u="none" strike="noStrike" cap="none" spc="0" baseline="0">
          <a:solidFill>
            <a:schemeClr val="tx1"/>
          </a:solidFill>
          <a:uFillTx/>
          <a:latin typeface="+mn-lt"/>
          <a:ea typeface="+mn-ea"/>
          <a:cs typeface="+mn-cs"/>
          <a:sym typeface="Source Sans Pro"/>
        </a:defRPr>
      </a:lvl5pPr>
      <a:lvl6pPr marL="0" marR="0" indent="0" algn="r" defTabSz="914400" rtl="0" latinLnBrk="0">
        <a:lnSpc>
          <a:spcPct val="100000"/>
        </a:lnSpc>
        <a:spcBef>
          <a:spcPts val="0"/>
        </a:spcBef>
        <a:spcAft>
          <a:spcPts val="0"/>
        </a:spcAft>
        <a:buClrTx/>
        <a:buSzTx/>
        <a:buFontTx/>
        <a:buNone/>
        <a:tabLst/>
        <a:defRPr sz="1300" b="1" i="0" u="none" strike="noStrike" cap="none" spc="0" baseline="0">
          <a:solidFill>
            <a:schemeClr val="tx1"/>
          </a:solidFill>
          <a:uFillTx/>
          <a:latin typeface="+mn-lt"/>
          <a:ea typeface="+mn-ea"/>
          <a:cs typeface="+mn-cs"/>
          <a:sym typeface="Source Sans Pro"/>
        </a:defRPr>
      </a:lvl6pPr>
      <a:lvl7pPr marL="0" marR="0" indent="0" algn="r" defTabSz="914400" rtl="0" latinLnBrk="0">
        <a:lnSpc>
          <a:spcPct val="100000"/>
        </a:lnSpc>
        <a:spcBef>
          <a:spcPts val="0"/>
        </a:spcBef>
        <a:spcAft>
          <a:spcPts val="0"/>
        </a:spcAft>
        <a:buClrTx/>
        <a:buSzTx/>
        <a:buFontTx/>
        <a:buNone/>
        <a:tabLst/>
        <a:defRPr sz="1300" b="1" i="0" u="none" strike="noStrike" cap="none" spc="0" baseline="0">
          <a:solidFill>
            <a:schemeClr val="tx1"/>
          </a:solidFill>
          <a:uFillTx/>
          <a:latin typeface="+mn-lt"/>
          <a:ea typeface="+mn-ea"/>
          <a:cs typeface="+mn-cs"/>
          <a:sym typeface="Source Sans Pro"/>
        </a:defRPr>
      </a:lvl7pPr>
      <a:lvl8pPr marL="0" marR="0" indent="0" algn="r" defTabSz="914400" rtl="0" latinLnBrk="0">
        <a:lnSpc>
          <a:spcPct val="100000"/>
        </a:lnSpc>
        <a:spcBef>
          <a:spcPts val="0"/>
        </a:spcBef>
        <a:spcAft>
          <a:spcPts val="0"/>
        </a:spcAft>
        <a:buClrTx/>
        <a:buSzTx/>
        <a:buFontTx/>
        <a:buNone/>
        <a:tabLst/>
        <a:defRPr sz="1300" b="1" i="0" u="none" strike="noStrike" cap="none" spc="0" baseline="0">
          <a:solidFill>
            <a:schemeClr val="tx1"/>
          </a:solidFill>
          <a:uFillTx/>
          <a:latin typeface="+mn-lt"/>
          <a:ea typeface="+mn-ea"/>
          <a:cs typeface="+mn-cs"/>
          <a:sym typeface="Source Sans Pro"/>
        </a:defRPr>
      </a:lvl8pPr>
      <a:lvl9pPr marL="0" marR="0" indent="0" algn="r" defTabSz="914400" rtl="0" latinLnBrk="0">
        <a:lnSpc>
          <a:spcPct val="100000"/>
        </a:lnSpc>
        <a:spcBef>
          <a:spcPts val="0"/>
        </a:spcBef>
        <a:spcAft>
          <a:spcPts val="0"/>
        </a:spcAft>
        <a:buClrTx/>
        <a:buSzTx/>
        <a:buFontTx/>
        <a:buNone/>
        <a:tabLst/>
        <a:defRPr sz="1300" b="1" i="0" u="none" strike="noStrike" cap="none" spc="0" baseline="0">
          <a:solidFill>
            <a:schemeClr val="tx1"/>
          </a:solidFill>
          <a:uFillTx/>
          <a:latin typeface="+mn-lt"/>
          <a:ea typeface="+mn-ea"/>
          <a:cs typeface="+mn-cs"/>
          <a:sym typeface="Source Sans Pro"/>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5.xml"/><Relationship Id="rId5" Type="http://schemas.openxmlformats.org/officeDocument/2006/relationships/image" Target="../media/image10.jpeg"/><Relationship Id="rId4" Type="http://schemas.openxmlformats.org/officeDocument/2006/relationships/image" Target="../media/image5.jpe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image" Target="../media/image10.jpeg"/><Relationship Id="rId5" Type="http://schemas.openxmlformats.org/officeDocument/2006/relationships/image" Target="../media/image5.jpeg"/><Relationship Id="rId4" Type="http://schemas.openxmlformats.org/officeDocument/2006/relationships/image" Target="../media/image18.emf"/></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5.xml"/><Relationship Id="rId6" Type="http://schemas.openxmlformats.org/officeDocument/2006/relationships/image" Target="../media/image10.jpeg"/><Relationship Id="rId5" Type="http://schemas.openxmlformats.org/officeDocument/2006/relationships/image" Target="../media/image5.jpeg"/><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image" Target="../media/image10.jpeg"/><Relationship Id="rId5" Type="http://schemas.openxmlformats.org/officeDocument/2006/relationships/image" Target="../media/image5.jpeg"/><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10.jpeg"/></Relationships>
</file>

<file path=ppt/slides/_rels/slide15.xml.rels><?xml version="1.0" encoding="UTF-8" standalone="yes"?>
<Relationships xmlns="http://schemas.openxmlformats.org/package/2006/relationships"><Relationship Id="rId8" Type="http://schemas.openxmlformats.org/officeDocument/2006/relationships/diagramColors" Target="../diagrams/colors6.xml"/><Relationship Id="rId3" Type="http://schemas.openxmlformats.org/officeDocument/2006/relationships/image" Target="../media/image5.jpeg"/><Relationship Id="rId7" Type="http://schemas.openxmlformats.org/officeDocument/2006/relationships/diagramQuickStyle" Target="../diagrams/quickStyle6.xml"/><Relationship Id="rId2" Type="http://schemas.openxmlformats.org/officeDocument/2006/relationships/notesSlide" Target="../notesSlides/notesSlide14.xml"/><Relationship Id="rId1" Type="http://schemas.openxmlformats.org/officeDocument/2006/relationships/slideLayout" Target="../slideLayouts/slideLayout5.xml"/><Relationship Id="rId6" Type="http://schemas.openxmlformats.org/officeDocument/2006/relationships/diagramLayout" Target="../diagrams/layout6.xml"/><Relationship Id="rId5" Type="http://schemas.openxmlformats.org/officeDocument/2006/relationships/diagramData" Target="../diagrams/data6.xml"/><Relationship Id="rId4" Type="http://schemas.openxmlformats.org/officeDocument/2006/relationships/image" Target="../media/image10.jpeg"/><Relationship Id="rId9" Type="http://schemas.microsoft.com/office/2007/relationships/diagramDrawing" Target="../diagrams/drawing6.xml"/></Relationships>
</file>

<file path=ppt/slides/_rels/slide1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2.png"/><Relationship Id="rId1" Type="http://schemas.openxmlformats.org/officeDocument/2006/relationships/slideLayout" Target="../slideLayouts/slideLayout9.xml"/><Relationship Id="rId4" Type="http://schemas.openxmlformats.org/officeDocument/2006/relationships/image" Target="../media/image10.jpeg"/></Relationships>
</file>

<file path=ppt/slides/_rels/slide17.xml.rels><?xml version="1.0" encoding="UTF-8" standalone="yes"?>
<Relationships xmlns="http://schemas.openxmlformats.org/package/2006/relationships"><Relationship Id="rId3" Type="http://schemas.openxmlformats.org/officeDocument/2006/relationships/hyperlink" Target="https://www.zillow.com/research/data/" TargetMode="External"/><Relationship Id="rId2" Type="http://schemas.openxmlformats.org/officeDocument/2006/relationships/hyperlink" Target="https://www.yelp.com/dataset" TargetMode="External"/><Relationship Id="rId1" Type="http://schemas.openxmlformats.org/officeDocument/2006/relationships/slideLayout" Target="../slideLayouts/slideLayout4.xml"/><Relationship Id="rId5" Type="http://schemas.openxmlformats.org/officeDocument/2006/relationships/image" Target="../media/image5.jpeg"/><Relationship Id="rId4" Type="http://schemas.openxmlformats.org/officeDocument/2006/relationships/image" Target="../media/image10.jpeg"/></Relationships>
</file>

<file path=ppt/slides/_rels/slide1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2.png"/><Relationship Id="rId1" Type="http://schemas.openxmlformats.org/officeDocument/2006/relationships/slideLayout" Target="../slideLayouts/slideLayout9.xml"/><Relationship Id="rId4" Type="http://schemas.openxmlformats.org/officeDocument/2006/relationships/image" Target="../media/image10.jpeg"/></Relationships>
</file>

<file path=ppt/slides/_rels/slide2.xml.rels><?xml version="1.0" encoding="UTF-8" standalone="yes"?>
<Relationships xmlns="http://schemas.openxmlformats.org/package/2006/relationships"><Relationship Id="rId8" Type="http://schemas.openxmlformats.org/officeDocument/2006/relationships/image" Target="../media/image5.jpe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6.jpeg"/></Relationships>
</file>

<file path=ppt/slides/_rels/slide3.xml.rels><?xml version="1.0" encoding="UTF-8" standalone="yes"?>
<Relationships xmlns="http://schemas.openxmlformats.org/package/2006/relationships"><Relationship Id="rId8" Type="http://schemas.openxmlformats.org/officeDocument/2006/relationships/image" Target="../media/image5.jpe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 Id="rId9" Type="http://schemas.openxmlformats.org/officeDocument/2006/relationships/image" Target="../media/image6.jpe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0.jpe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5.jpeg"/><Relationship Id="rId5" Type="http://schemas.openxmlformats.org/officeDocument/2006/relationships/image" Target="../media/image9.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8" Type="http://schemas.openxmlformats.org/officeDocument/2006/relationships/image" Target="../media/image5.jpe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 Id="rId9" Type="http://schemas.openxmlformats.org/officeDocument/2006/relationships/image" Target="../media/image10.jpeg"/></Relationships>
</file>

<file path=ppt/slides/_rels/slide6.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11.png"/><Relationship Id="rId7" Type="http://schemas.openxmlformats.org/officeDocument/2006/relationships/diagramColors" Target="../diagrams/colors4.xml"/><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diagramQuickStyle" Target="../diagrams/quickStyle4.xml"/><Relationship Id="rId5" Type="http://schemas.openxmlformats.org/officeDocument/2006/relationships/diagramLayout" Target="../diagrams/layout4.xml"/><Relationship Id="rId10" Type="http://schemas.openxmlformats.org/officeDocument/2006/relationships/image" Target="../media/image10.jpeg"/><Relationship Id="rId4" Type="http://schemas.openxmlformats.org/officeDocument/2006/relationships/diagramData" Target="../diagrams/data4.xml"/><Relationship Id="rId9" Type="http://schemas.openxmlformats.org/officeDocument/2006/relationships/image" Target="../media/image5.jpeg"/></Relationships>
</file>

<file path=ppt/slides/_rels/slide7.xml.rels><?xml version="1.0" encoding="UTF-8" standalone="yes"?>
<Relationships xmlns="http://schemas.openxmlformats.org/package/2006/relationships"><Relationship Id="rId8" Type="http://schemas.openxmlformats.org/officeDocument/2006/relationships/diagramColors" Target="../diagrams/colors5.xml"/><Relationship Id="rId3" Type="http://schemas.openxmlformats.org/officeDocument/2006/relationships/image" Target="../media/image12.png"/><Relationship Id="rId7" Type="http://schemas.openxmlformats.org/officeDocument/2006/relationships/diagramQuickStyle" Target="../diagrams/quickStyle5.xml"/><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diagramLayout" Target="../diagrams/layout5.xml"/><Relationship Id="rId11" Type="http://schemas.openxmlformats.org/officeDocument/2006/relationships/image" Target="../media/image10.jpeg"/><Relationship Id="rId5" Type="http://schemas.openxmlformats.org/officeDocument/2006/relationships/diagramData" Target="../diagrams/data5.xml"/><Relationship Id="rId10" Type="http://schemas.openxmlformats.org/officeDocument/2006/relationships/image" Target="../media/image5.jpeg"/><Relationship Id="rId4" Type="http://schemas.openxmlformats.org/officeDocument/2006/relationships/image" Target="../media/image13.png"/><Relationship Id="rId9" Type="http://schemas.microsoft.com/office/2007/relationships/diagramDrawing" Target="../diagrams/drawing5.xml"/></Relationships>
</file>

<file path=ppt/slides/_rels/slide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openxmlformats.org/officeDocument/2006/relationships/image" Target="../media/image10.jpe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openxmlformats.org/officeDocument/2006/relationships/image" Target="../media/image10.jpeg"/><Relationship Id="rId5" Type="http://schemas.openxmlformats.org/officeDocument/2006/relationships/image" Target="../media/image5.jpe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 name="Google Shape;70;p12"/>
          <p:cNvSpPr txBox="1">
            <a:spLocks noGrp="1"/>
          </p:cNvSpPr>
          <p:nvPr>
            <p:ph type="title"/>
          </p:nvPr>
        </p:nvSpPr>
        <p:spPr>
          <a:xfrm>
            <a:off x="1230228" y="989039"/>
            <a:ext cx="5807403" cy="1159802"/>
          </a:xfrm>
          <a:prstGeom prst="rect">
            <a:avLst/>
          </a:prstGeom>
        </p:spPr>
        <p:txBody>
          <a:bodyPr>
            <a:normAutofit/>
          </a:bodyPr>
          <a:lstStyle/>
          <a:p>
            <a:pPr defTabSz="394288">
              <a:defRPr sz="2464"/>
            </a:pPr>
            <a:r>
              <a:rPr lang="en-US" sz="2450"/>
              <a:t>Dollar Sign Prediction for New Businesses on Yelp</a:t>
            </a:r>
            <a:endParaRPr lang="en-US"/>
          </a:p>
        </p:txBody>
      </p:sp>
      <p:sp>
        <p:nvSpPr>
          <p:cNvPr id="123" name="Google Shape;87;p14"/>
          <p:cNvSpPr txBox="1"/>
          <p:nvPr/>
        </p:nvSpPr>
        <p:spPr>
          <a:xfrm>
            <a:off x="1304805" y="2524219"/>
            <a:ext cx="4109402" cy="246150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3" tIns="91423" rIns="91423" bIns="91423" anchor="t">
            <a:normAutofit/>
          </a:bodyPr>
          <a:lstStyle/>
          <a:p>
            <a:pPr defTabSz="512062">
              <a:defRPr sz="1500" b="1">
                <a:solidFill>
                  <a:schemeClr val="accent1"/>
                </a:solidFill>
                <a:latin typeface="Roboto Slab"/>
                <a:ea typeface="Roboto Slab"/>
                <a:cs typeface="Roboto Slab"/>
                <a:sym typeface="Roboto Slab"/>
              </a:defRPr>
            </a:pPr>
            <a:r>
              <a:t>Team 11:</a:t>
            </a:r>
            <a:r>
              <a:rPr lang="en-US"/>
              <a:t> </a:t>
            </a:r>
            <a:r>
              <a:t> Poonam </a:t>
            </a:r>
            <a:r>
              <a:rPr err="1"/>
              <a:t>Shrichand</a:t>
            </a:r>
            <a:r>
              <a:t> Ahuja</a:t>
            </a:r>
            <a:endParaRPr lang="en-US"/>
          </a:p>
          <a:p>
            <a:pPr lvl="4" indent="914400" defTabSz="457200">
              <a:lnSpc>
                <a:spcPts val="3600"/>
              </a:lnSpc>
              <a:defRPr sz="1500" b="1">
                <a:solidFill>
                  <a:schemeClr val="accent1"/>
                </a:solidFill>
                <a:latin typeface="Roboto Slab"/>
                <a:ea typeface="Roboto Slab"/>
                <a:cs typeface="Roboto Slab"/>
                <a:sym typeface="Roboto Slab"/>
              </a:defRPr>
            </a:pPr>
            <a:r>
              <a:t>Vincentia Angelica</a:t>
            </a:r>
          </a:p>
          <a:p>
            <a:pPr lvl="4" indent="914400" defTabSz="457200">
              <a:lnSpc>
                <a:spcPts val="3600"/>
              </a:lnSpc>
              <a:defRPr sz="1500" b="1">
                <a:solidFill>
                  <a:schemeClr val="accent1"/>
                </a:solidFill>
                <a:latin typeface="Roboto Slab"/>
                <a:ea typeface="Roboto Slab"/>
                <a:cs typeface="Roboto Slab"/>
                <a:sym typeface="Roboto Slab"/>
              </a:defRPr>
            </a:pPr>
            <a:r>
              <a:t>Cloris He</a:t>
            </a:r>
          </a:p>
          <a:p>
            <a:pPr lvl="1" indent="228600" defTabSz="457200">
              <a:lnSpc>
                <a:spcPts val="3600"/>
              </a:lnSpc>
              <a:defRPr sz="1500" b="1">
                <a:solidFill>
                  <a:schemeClr val="accent1"/>
                </a:solidFill>
                <a:latin typeface="Roboto Slab"/>
                <a:ea typeface="Roboto Slab"/>
                <a:cs typeface="Roboto Slab"/>
                <a:sym typeface="Roboto Slab"/>
              </a:defRPr>
            </a:pPr>
            <a:r>
              <a:rPr lang="en-US"/>
              <a:t>            </a:t>
            </a:r>
            <a:r>
              <a:t> Martin Gui</a:t>
            </a:r>
          </a:p>
          <a:p>
            <a:pPr defTabSz="457200">
              <a:lnSpc>
                <a:spcPts val="3700"/>
              </a:lnSpc>
              <a:defRPr sz="1600">
                <a:solidFill>
                  <a:srgbClr val="000000"/>
                </a:solidFill>
                <a:latin typeface="Helvetica Neue"/>
                <a:ea typeface="Helvetica Neue"/>
                <a:cs typeface="Helvetica Neue"/>
                <a:sym typeface="Helvetica Neue"/>
              </a:defRPr>
            </a:pPr>
            <a:endParaRPr/>
          </a:p>
        </p:txBody>
      </p:sp>
      <p:pic>
        <p:nvPicPr>
          <p:cNvPr id="124" name="Color-Zillow-Logo.jpg" descr="Color-Zillow-Logo.jpg"/>
          <p:cNvPicPr>
            <a:picLocks noChangeAspect="1"/>
          </p:cNvPicPr>
          <p:nvPr/>
        </p:nvPicPr>
        <p:blipFill>
          <a:blip r:embed="rId2"/>
          <a:stretch>
            <a:fillRect/>
          </a:stretch>
        </p:blipFill>
        <p:spPr>
          <a:xfrm>
            <a:off x="8054829" y="993129"/>
            <a:ext cx="1090222" cy="353520"/>
          </a:xfrm>
          <a:prstGeom prst="rect">
            <a:avLst/>
          </a:prstGeom>
          <a:ln w="12700">
            <a:miter lim="400000"/>
          </a:ln>
        </p:spPr>
      </p:pic>
      <p:pic>
        <p:nvPicPr>
          <p:cNvPr id="125" name="Colors-Yelp-logo.jpg" descr="Colors-Yelp-logo.jpg"/>
          <p:cNvPicPr>
            <a:picLocks noChangeAspect="1"/>
          </p:cNvPicPr>
          <p:nvPr/>
        </p:nvPicPr>
        <p:blipFill>
          <a:blip r:embed="rId3"/>
          <a:stretch>
            <a:fillRect/>
          </a:stretch>
        </p:blipFill>
        <p:spPr>
          <a:xfrm>
            <a:off x="7379147" y="-2283"/>
            <a:ext cx="1763539" cy="994144"/>
          </a:xfrm>
          <a:prstGeom prst="rect">
            <a:avLst/>
          </a:prstGeom>
          <a:ln w="12700">
            <a:miter lim="400000"/>
          </a:ln>
        </p:spPr>
      </p:pic>
    </p:spTree>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descr="A picture containing rectangle&#10;&#10;Description automatically generated">
            <a:extLst>
              <a:ext uri="{FF2B5EF4-FFF2-40B4-BE49-F238E27FC236}">
                <a16:creationId xmlns:a16="http://schemas.microsoft.com/office/drawing/2014/main" id="{B6D74014-3A52-424B-B67D-D00F32CCF97F}"/>
              </a:ext>
            </a:extLst>
          </p:cNvPr>
          <p:cNvPicPr>
            <a:picLocks noChangeAspect="1"/>
          </p:cNvPicPr>
          <p:nvPr/>
        </p:nvPicPr>
        <p:blipFill>
          <a:blip r:embed="rId3"/>
          <a:stretch>
            <a:fillRect/>
          </a:stretch>
        </p:blipFill>
        <p:spPr>
          <a:xfrm>
            <a:off x="96795" y="858662"/>
            <a:ext cx="7482582" cy="4410459"/>
          </a:xfrm>
          <a:prstGeom prst="rect">
            <a:avLst/>
          </a:prstGeom>
        </p:spPr>
      </p:pic>
      <p:sp>
        <p:nvSpPr>
          <p:cNvPr id="139" name="Google Shape;75;p13"/>
          <p:cNvSpPr txBox="1">
            <a:spLocks noGrp="1"/>
          </p:cNvSpPr>
          <p:nvPr>
            <p:ph type="title"/>
          </p:nvPr>
        </p:nvSpPr>
        <p:spPr>
          <a:xfrm>
            <a:off x="96795" y="310188"/>
            <a:ext cx="7571700" cy="702600"/>
          </a:xfrm>
          <a:prstGeom prst="rect">
            <a:avLst/>
          </a:prstGeom>
        </p:spPr>
        <p:txBody>
          <a:bodyPr/>
          <a:lstStyle>
            <a:lvl1pPr>
              <a:defRPr sz="2500"/>
            </a:lvl1pPr>
          </a:lstStyle>
          <a:p>
            <a:r>
              <a:rPr lang="en-US" b="1"/>
              <a:t>Random Forest - Features Importance</a:t>
            </a:r>
          </a:p>
        </p:txBody>
      </p:sp>
      <p:sp>
        <p:nvSpPr>
          <p:cNvPr id="140" name="Google Shape;79;p13"/>
          <p:cNvSpPr txBox="1">
            <a:spLocks noGrp="1"/>
          </p:cNvSpPr>
          <p:nvPr>
            <p:ph type="sldNum" sz="quarter" idx="4294967295"/>
          </p:nvPr>
        </p:nvSpPr>
        <p:spPr>
          <a:xfrm>
            <a:off x="8666163" y="4749800"/>
            <a:ext cx="287337" cy="38576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10</a:t>
            </a:fld>
            <a:endParaRPr/>
          </a:p>
        </p:txBody>
      </p:sp>
      <p:sp>
        <p:nvSpPr>
          <p:cNvPr id="4" name="TextBox 3">
            <a:extLst>
              <a:ext uri="{FF2B5EF4-FFF2-40B4-BE49-F238E27FC236}">
                <a16:creationId xmlns:a16="http://schemas.microsoft.com/office/drawing/2014/main" id="{0E47C652-481F-46CE-8FDC-7FDF7D88C9B8}"/>
              </a:ext>
            </a:extLst>
          </p:cNvPr>
          <p:cNvSpPr txBox="1"/>
          <p:nvPr/>
        </p:nvSpPr>
        <p:spPr>
          <a:xfrm>
            <a:off x="5924769" y="1500051"/>
            <a:ext cx="2067834" cy="22929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fromWordArt="0" anchor="t" anchorCtr="0" forceAA="0" compatLnSpc="1">
            <a:prstTxWarp prst="textNoShape">
              <a:avLst/>
            </a:prstTxWarp>
            <a:spAutoFit/>
          </a:bodyPr>
          <a:lstStyle/>
          <a:p>
            <a:r>
              <a:rPr lang="en-US" sz="1100" b="1"/>
              <a:t>Top 10 Attributes:</a:t>
            </a:r>
          </a:p>
          <a:p>
            <a:pPr marL="285750" indent="-285750">
              <a:buFont typeface="Arial"/>
              <a:buChar char="•"/>
            </a:pPr>
            <a:r>
              <a:rPr lang="en-US" sz="1100"/>
              <a:t>Review Count</a:t>
            </a:r>
          </a:p>
          <a:p>
            <a:pPr marL="285750" indent="-285750">
              <a:buFont typeface="Arial"/>
              <a:buChar char="•"/>
            </a:pPr>
            <a:r>
              <a:rPr lang="en-US" sz="1100"/>
              <a:t>Full Bar</a:t>
            </a:r>
          </a:p>
          <a:p>
            <a:pPr marL="285750" indent="-285750">
              <a:buFont typeface="Arial"/>
              <a:buChar char="•"/>
            </a:pPr>
            <a:r>
              <a:rPr lang="en-US" sz="1100"/>
              <a:t>Postal Code</a:t>
            </a:r>
          </a:p>
          <a:p>
            <a:pPr marL="285750" indent="-285750">
              <a:buFont typeface="Arial"/>
              <a:buChar char="•"/>
            </a:pPr>
            <a:r>
              <a:rPr lang="en-US" sz="1100"/>
              <a:t>Reservation</a:t>
            </a:r>
          </a:p>
          <a:p>
            <a:pPr marL="285750" indent="-285750">
              <a:buFont typeface="Arial"/>
              <a:buChar char="•"/>
            </a:pPr>
            <a:r>
              <a:rPr lang="en-US" sz="1100"/>
              <a:t>Star</a:t>
            </a:r>
          </a:p>
          <a:p>
            <a:pPr marL="285750" indent="-285750">
              <a:buFont typeface="Arial"/>
              <a:buChar char="•"/>
            </a:pPr>
            <a:r>
              <a:rPr lang="en-US" sz="1100"/>
              <a:t>Bakeries</a:t>
            </a:r>
          </a:p>
          <a:p>
            <a:pPr marL="285750" indent="-285750">
              <a:buFont typeface="Arial"/>
              <a:buChar char="•"/>
            </a:pPr>
            <a:r>
              <a:rPr lang="en-US" sz="1100"/>
              <a:t>Housing price range </a:t>
            </a:r>
          </a:p>
          <a:p>
            <a:pPr marL="285750" indent="-285750">
              <a:buFont typeface="Arial"/>
              <a:buChar char="•"/>
            </a:pPr>
            <a:r>
              <a:rPr lang="en-US" sz="1100"/>
              <a:t>Happy Hour </a:t>
            </a:r>
          </a:p>
          <a:p>
            <a:pPr marL="285750" indent="-285750">
              <a:buFont typeface="Arial"/>
              <a:buChar char="•"/>
            </a:pPr>
            <a:r>
              <a:rPr lang="en-US" sz="1100"/>
              <a:t>Table Service</a:t>
            </a:r>
          </a:p>
          <a:p>
            <a:pPr marL="285750" indent="-285750">
              <a:buFont typeface="Arial"/>
              <a:buChar char="•"/>
            </a:pPr>
            <a:r>
              <a:rPr lang="en-US" sz="1100"/>
              <a:t>Pubs</a:t>
            </a:r>
          </a:p>
          <a:p>
            <a:endParaRPr lang="en-US"/>
          </a:p>
          <a:p>
            <a:pPr marL="285750" indent="-285750">
              <a:buFont typeface="Arial"/>
              <a:buChar char="•"/>
            </a:pPr>
            <a:endParaRPr lang="en-US"/>
          </a:p>
        </p:txBody>
      </p:sp>
      <p:pic>
        <p:nvPicPr>
          <p:cNvPr id="2" name="Color-Zillow-Logo.jpg" descr="Color-Zillow-Logo.jpg">
            <a:extLst>
              <a:ext uri="{FF2B5EF4-FFF2-40B4-BE49-F238E27FC236}">
                <a16:creationId xmlns:a16="http://schemas.microsoft.com/office/drawing/2014/main" id="{4C2A8014-9786-46C9-AC71-99D9CA89FB42}"/>
              </a:ext>
            </a:extLst>
          </p:cNvPr>
          <p:cNvPicPr>
            <a:picLocks noChangeAspect="1"/>
          </p:cNvPicPr>
          <p:nvPr/>
        </p:nvPicPr>
        <p:blipFill>
          <a:blip r:embed="rId4"/>
          <a:stretch>
            <a:fillRect/>
          </a:stretch>
        </p:blipFill>
        <p:spPr>
          <a:xfrm>
            <a:off x="8033684" y="904181"/>
            <a:ext cx="1111724" cy="357876"/>
          </a:xfrm>
          <a:prstGeom prst="rect">
            <a:avLst/>
          </a:prstGeom>
          <a:ln w="12700">
            <a:miter lim="400000"/>
          </a:ln>
        </p:spPr>
      </p:pic>
      <p:pic>
        <p:nvPicPr>
          <p:cNvPr id="3" name="Picture 6" descr="A picture containing drawing&#10;&#10;Description automatically generated">
            <a:extLst>
              <a:ext uri="{FF2B5EF4-FFF2-40B4-BE49-F238E27FC236}">
                <a16:creationId xmlns:a16="http://schemas.microsoft.com/office/drawing/2014/main" id="{1F0FB521-EC61-4BF8-9A4C-A4CBB155E5A6}"/>
              </a:ext>
            </a:extLst>
          </p:cNvPr>
          <p:cNvPicPr>
            <a:picLocks noChangeAspect="1"/>
          </p:cNvPicPr>
          <p:nvPr/>
        </p:nvPicPr>
        <p:blipFill>
          <a:blip r:embed="rId5"/>
          <a:stretch>
            <a:fillRect/>
          </a:stretch>
        </p:blipFill>
        <p:spPr>
          <a:xfrm>
            <a:off x="7575009" y="1284"/>
            <a:ext cx="1603753" cy="902172"/>
          </a:xfrm>
          <a:prstGeom prst="rect">
            <a:avLst/>
          </a:prstGeom>
        </p:spPr>
      </p:pic>
    </p:spTree>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9D641-0710-6D4D-8939-9BDFC6152142}"/>
              </a:ext>
            </a:extLst>
          </p:cNvPr>
          <p:cNvSpPr>
            <a:spLocks noGrp="1"/>
          </p:cNvSpPr>
          <p:nvPr>
            <p:ph type="title"/>
          </p:nvPr>
        </p:nvSpPr>
        <p:spPr>
          <a:xfrm>
            <a:off x="113796" y="61591"/>
            <a:ext cx="7571701" cy="702600"/>
          </a:xfrm>
        </p:spPr>
        <p:txBody>
          <a:bodyPr/>
          <a:lstStyle/>
          <a:p>
            <a:r>
              <a:rPr lang="en-US" b="1"/>
              <a:t>Data Findings - Imbalance Data</a:t>
            </a:r>
            <a:r>
              <a:rPr lang="en-US"/>
              <a:t> </a:t>
            </a:r>
          </a:p>
        </p:txBody>
      </p:sp>
      <p:pic>
        <p:nvPicPr>
          <p:cNvPr id="5" name="Picture 5" descr="Chart, bar chart&#10;&#10;Description automatically generated">
            <a:extLst>
              <a:ext uri="{FF2B5EF4-FFF2-40B4-BE49-F238E27FC236}">
                <a16:creationId xmlns:a16="http://schemas.microsoft.com/office/drawing/2014/main" id="{AA30E445-A61C-4336-A911-05878B285AED}"/>
              </a:ext>
            </a:extLst>
          </p:cNvPr>
          <p:cNvPicPr>
            <a:picLocks noChangeAspect="1"/>
          </p:cNvPicPr>
          <p:nvPr/>
        </p:nvPicPr>
        <p:blipFill>
          <a:blip r:embed="rId3"/>
          <a:stretch>
            <a:fillRect/>
          </a:stretch>
        </p:blipFill>
        <p:spPr>
          <a:xfrm>
            <a:off x="4442302" y="803506"/>
            <a:ext cx="3146611" cy="4254945"/>
          </a:xfrm>
          <a:prstGeom prst="rect">
            <a:avLst/>
          </a:prstGeom>
        </p:spPr>
      </p:pic>
      <p:pic>
        <p:nvPicPr>
          <p:cNvPr id="7" name="Picture 6">
            <a:extLst>
              <a:ext uri="{FF2B5EF4-FFF2-40B4-BE49-F238E27FC236}">
                <a16:creationId xmlns:a16="http://schemas.microsoft.com/office/drawing/2014/main" id="{FCC9645C-74A5-D24C-A684-B2431587AD20}"/>
              </a:ext>
            </a:extLst>
          </p:cNvPr>
          <p:cNvPicPr>
            <a:picLocks noChangeAspect="1"/>
          </p:cNvPicPr>
          <p:nvPr/>
        </p:nvPicPr>
        <p:blipFill>
          <a:blip r:embed="rId4"/>
          <a:stretch>
            <a:fillRect/>
          </a:stretch>
        </p:blipFill>
        <p:spPr>
          <a:xfrm>
            <a:off x="832367" y="803506"/>
            <a:ext cx="3066064" cy="4254945"/>
          </a:xfrm>
          <a:prstGeom prst="rect">
            <a:avLst/>
          </a:prstGeom>
        </p:spPr>
      </p:pic>
      <p:pic>
        <p:nvPicPr>
          <p:cNvPr id="3" name="Color-Zillow-Logo.jpg" descr="Color-Zillow-Logo.jpg">
            <a:extLst>
              <a:ext uri="{FF2B5EF4-FFF2-40B4-BE49-F238E27FC236}">
                <a16:creationId xmlns:a16="http://schemas.microsoft.com/office/drawing/2014/main" id="{85D17449-78F2-4A0C-9CC5-E6B57F5F5CE7}"/>
              </a:ext>
            </a:extLst>
          </p:cNvPr>
          <p:cNvPicPr>
            <a:picLocks noChangeAspect="1"/>
          </p:cNvPicPr>
          <p:nvPr/>
        </p:nvPicPr>
        <p:blipFill>
          <a:blip r:embed="rId5"/>
          <a:stretch>
            <a:fillRect/>
          </a:stretch>
        </p:blipFill>
        <p:spPr>
          <a:xfrm>
            <a:off x="7877334" y="950627"/>
            <a:ext cx="1266667" cy="407986"/>
          </a:xfrm>
          <a:prstGeom prst="rect">
            <a:avLst/>
          </a:prstGeom>
          <a:ln w="12700">
            <a:miter lim="400000"/>
          </a:ln>
        </p:spPr>
      </p:pic>
      <p:pic>
        <p:nvPicPr>
          <p:cNvPr id="4" name="Picture 7" descr="A picture containing drawing&#10;&#10;Description automatically generated">
            <a:extLst>
              <a:ext uri="{FF2B5EF4-FFF2-40B4-BE49-F238E27FC236}">
                <a16:creationId xmlns:a16="http://schemas.microsoft.com/office/drawing/2014/main" id="{2B48B777-FE1B-471F-99DC-4941BD411456}"/>
              </a:ext>
            </a:extLst>
          </p:cNvPr>
          <p:cNvPicPr>
            <a:picLocks noChangeAspect="1"/>
          </p:cNvPicPr>
          <p:nvPr/>
        </p:nvPicPr>
        <p:blipFill>
          <a:blip r:embed="rId6"/>
          <a:stretch>
            <a:fillRect/>
          </a:stretch>
        </p:blipFill>
        <p:spPr>
          <a:xfrm>
            <a:off x="7462740" y="-945"/>
            <a:ext cx="1683230" cy="953993"/>
          </a:xfrm>
          <a:prstGeom prst="rect">
            <a:avLst/>
          </a:prstGeom>
        </p:spPr>
      </p:pic>
      <p:sp>
        <p:nvSpPr>
          <p:cNvPr id="9" name="TextBox 8">
            <a:extLst>
              <a:ext uri="{FF2B5EF4-FFF2-40B4-BE49-F238E27FC236}">
                <a16:creationId xmlns:a16="http://schemas.microsoft.com/office/drawing/2014/main" id="{544527CF-8528-45B1-AD3D-04CE9B3BF806}"/>
              </a:ext>
            </a:extLst>
          </p:cNvPr>
          <p:cNvSpPr txBox="1"/>
          <p:nvPr/>
        </p:nvSpPr>
        <p:spPr>
          <a:xfrm>
            <a:off x="7220472" y="2574099"/>
            <a:ext cx="1521914" cy="129266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fromWordArt="0" anchor="t" anchorCtr="0" forceAA="0" compatLnSpc="1">
            <a:prstTxWarp prst="textNoShape">
              <a:avLst/>
            </a:prstTxWarp>
            <a:spAutoFit/>
          </a:bodyPr>
          <a:lstStyle/>
          <a:p>
            <a:pPr marL="285750" indent="-285750">
              <a:buFont typeface="Courier New"/>
              <a:buChar char="o"/>
            </a:pPr>
            <a:r>
              <a:rPr lang="en-US"/>
              <a:t>Imbalanced Learn was tried but it  further decreased the accuracy </a:t>
            </a:r>
          </a:p>
        </p:txBody>
      </p:sp>
    </p:spTree>
    <p:extLst>
      <p:ext uri="{BB962C8B-B14F-4D97-AF65-F5344CB8AC3E}">
        <p14:creationId xmlns:p14="http://schemas.microsoft.com/office/powerpoint/2010/main" val="1846922314"/>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9" descr="Table&#10;&#10;Description automatically generated">
            <a:extLst>
              <a:ext uri="{FF2B5EF4-FFF2-40B4-BE49-F238E27FC236}">
                <a16:creationId xmlns:a16="http://schemas.microsoft.com/office/drawing/2014/main" id="{80BC1748-F39B-4789-821D-168208A68031}"/>
              </a:ext>
            </a:extLst>
          </p:cNvPr>
          <p:cNvPicPr>
            <a:picLocks noChangeAspect="1"/>
          </p:cNvPicPr>
          <p:nvPr/>
        </p:nvPicPr>
        <p:blipFill>
          <a:blip r:embed="rId3"/>
          <a:stretch>
            <a:fillRect/>
          </a:stretch>
        </p:blipFill>
        <p:spPr>
          <a:xfrm>
            <a:off x="3400152" y="3225040"/>
            <a:ext cx="5611432" cy="1459881"/>
          </a:xfrm>
          <a:prstGeom prst="rect">
            <a:avLst/>
          </a:prstGeom>
        </p:spPr>
      </p:pic>
      <p:pic>
        <p:nvPicPr>
          <p:cNvPr id="29" name="Picture 8" descr="Table&#10;&#10;Description automatically generated">
            <a:extLst>
              <a:ext uri="{FF2B5EF4-FFF2-40B4-BE49-F238E27FC236}">
                <a16:creationId xmlns:a16="http://schemas.microsoft.com/office/drawing/2014/main" id="{D7D70C83-0797-4C8A-B3E7-42C7FDE1AB52}"/>
              </a:ext>
            </a:extLst>
          </p:cNvPr>
          <p:cNvPicPr>
            <a:picLocks noChangeAspect="1"/>
          </p:cNvPicPr>
          <p:nvPr/>
        </p:nvPicPr>
        <p:blipFill>
          <a:blip r:embed="rId4"/>
          <a:stretch>
            <a:fillRect/>
          </a:stretch>
        </p:blipFill>
        <p:spPr>
          <a:xfrm>
            <a:off x="120388" y="1285112"/>
            <a:ext cx="5607731" cy="1456555"/>
          </a:xfrm>
          <a:prstGeom prst="rect">
            <a:avLst/>
          </a:prstGeom>
        </p:spPr>
      </p:pic>
      <p:sp>
        <p:nvSpPr>
          <p:cNvPr id="2" name="Title 1">
            <a:extLst>
              <a:ext uri="{FF2B5EF4-FFF2-40B4-BE49-F238E27FC236}">
                <a16:creationId xmlns:a16="http://schemas.microsoft.com/office/drawing/2014/main" id="{281A8A6B-8E9D-4246-8CF4-4D94B3CD32D9}"/>
              </a:ext>
            </a:extLst>
          </p:cNvPr>
          <p:cNvSpPr>
            <a:spLocks noGrp="1"/>
          </p:cNvSpPr>
          <p:nvPr>
            <p:ph type="title"/>
          </p:nvPr>
        </p:nvSpPr>
        <p:spPr>
          <a:xfrm>
            <a:off x="447190" y="241117"/>
            <a:ext cx="7571701" cy="584359"/>
          </a:xfrm>
        </p:spPr>
        <p:txBody>
          <a:bodyPr/>
          <a:lstStyle/>
          <a:p>
            <a:r>
              <a:rPr lang="en-US" b="1"/>
              <a:t>Model Comparison </a:t>
            </a:r>
          </a:p>
        </p:txBody>
      </p:sp>
      <p:sp>
        <p:nvSpPr>
          <p:cNvPr id="7" name="Rectangle 6">
            <a:extLst>
              <a:ext uri="{FF2B5EF4-FFF2-40B4-BE49-F238E27FC236}">
                <a16:creationId xmlns:a16="http://schemas.microsoft.com/office/drawing/2014/main" id="{BA2E10E0-4CAC-44B8-A1ED-372FC566BD9F}"/>
              </a:ext>
            </a:extLst>
          </p:cNvPr>
          <p:cNvSpPr/>
          <p:nvPr/>
        </p:nvSpPr>
        <p:spPr>
          <a:xfrm>
            <a:off x="2001731" y="2268324"/>
            <a:ext cx="655085" cy="407929"/>
          </a:xfrm>
          <a:prstGeom prst="rect">
            <a:avLst/>
          </a:prstGeom>
          <a:no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ln>
                <a:noFill/>
              </a:ln>
              <a:solidFill>
                <a:srgbClr val="263238"/>
              </a:solidFill>
              <a:effectLst/>
              <a:uFillTx/>
              <a:latin typeface="+mj-lt"/>
              <a:ea typeface="+mj-ea"/>
              <a:cs typeface="+mj-cs"/>
              <a:sym typeface="Helvetica"/>
            </a:endParaRPr>
          </a:p>
        </p:txBody>
      </p:sp>
      <p:pic>
        <p:nvPicPr>
          <p:cNvPr id="83" name="Color-Zillow-Logo.jpg" descr="Color-Zillow-Logo.jpg">
            <a:extLst>
              <a:ext uri="{FF2B5EF4-FFF2-40B4-BE49-F238E27FC236}">
                <a16:creationId xmlns:a16="http://schemas.microsoft.com/office/drawing/2014/main" id="{2013F51A-6CD1-4F19-80D9-C4FB3895F7C4}"/>
              </a:ext>
            </a:extLst>
          </p:cNvPr>
          <p:cNvPicPr>
            <a:picLocks noChangeAspect="1"/>
          </p:cNvPicPr>
          <p:nvPr/>
        </p:nvPicPr>
        <p:blipFill>
          <a:blip r:embed="rId5"/>
          <a:stretch>
            <a:fillRect/>
          </a:stretch>
        </p:blipFill>
        <p:spPr>
          <a:xfrm>
            <a:off x="7828193" y="952020"/>
            <a:ext cx="1317594" cy="525874"/>
          </a:xfrm>
          <a:prstGeom prst="rect">
            <a:avLst/>
          </a:prstGeom>
          <a:ln w="12700">
            <a:miter lim="400000"/>
          </a:ln>
        </p:spPr>
      </p:pic>
      <p:pic>
        <p:nvPicPr>
          <p:cNvPr id="87" name="Picture 87" descr="A picture containing drawing&#10;&#10;Description automatically generated">
            <a:extLst>
              <a:ext uri="{FF2B5EF4-FFF2-40B4-BE49-F238E27FC236}">
                <a16:creationId xmlns:a16="http://schemas.microsoft.com/office/drawing/2014/main" id="{2EF7978F-3843-4020-B25F-1C375BCF0EE1}"/>
              </a:ext>
            </a:extLst>
          </p:cNvPr>
          <p:cNvPicPr>
            <a:picLocks noChangeAspect="1"/>
          </p:cNvPicPr>
          <p:nvPr/>
        </p:nvPicPr>
        <p:blipFill>
          <a:blip r:embed="rId6"/>
          <a:stretch>
            <a:fillRect/>
          </a:stretch>
        </p:blipFill>
        <p:spPr>
          <a:xfrm>
            <a:off x="7435203" y="2254"/>
            <a:ext cx="1706826" cy="972568"/>
          </a:xfrm>
          <a:prstGeom prst="rect">
            <a:avLst/>
          </a:prstGeom>
        </p:spPr>
      </p:pic>
      <p:sp>
        <p:nvSpPr>
          <p:cNvPr id="44" name="Rectangle 43">
            <a:extLst>
              <a:ext uri="{FF2B5EF4-FFF2-40B4-BE49-F238E27FC236}">
                <a16:creationId xmlns:a16="http://schemas.microsoft.com/office/drawing/2014/main" id="{101423C3-D5EB-4E00-B102-C4F4BF7C97EB}"/>
              </a:ext>
            </a:extLst>
          </p:cNvPr>
          <p:cNvSpPr/>
          <p:nvPr/>
        </p:nvSpPr>
        <p:spPr>
          <a:xfrm>
            <a:off x="5205351" y="4208204"/>
            <a:ext cx="655085" cy="407929"/>
          </a:xfrm>
          <a:prstGeom prst="rect">
            <a:avLst/>
          </a:prstGeom>
          <a:no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ln>
                <a:noFill/>
              </a:ln>
              <a:solidFill>
                <a:srgbClr val="263238"/>
              </a:solidFill>
              <a:effectLst/>
              <a:uFillTx/>
              <a:latin typeface="+mj-lt"/>
              <a:ea typeface="+mj-ea"/>
              <a:cs typeface="+mj-cs"/>
              <a:sym typeface="Helvetica"/>
            </a:endParaRPr>
          </a:p>
        </p:txBody>
      </p:sp>
      <p:sp>
        <p:nvSpPr>
          <p:cNvPr id="42" name="TextBox 41">
            <a:extLst>
              <a:ext uri="{FF2B5EF4-FFF2-40B4-BE49-F238E27FC236}">
                <a16:creationId xmlns:a16="http://schemas.microsoft.com/office/drawing/2014/main" id="{356D8254-0F80-4917-99F5-B8202965F7F7}"/>
              </a:ext>
            </a:extLst>
          </p:cNvPr>
          <p:cNvSpPr txBox="1"/>
          <p:nvPr/>
        </p:nvSpPr>
        <p:spPr>
          <a:xfrm>
            <a:off x="5341513" y="2834157"/>
            <a:ext cx="2244143" cy="30777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fromWordArt="0" anchor="t" anchorCtr="0" forceAA="0" compatLnSpc="1">
            <a:prstTxWarp prst="textNoShape">
              <a:avLst/>
            </a:prstTxWarp>
            <a:spAutoFit/>
          </a:bodyPr>
          <a:lstStyle/>
          <a:p>
            <a:r>
              <a:rPr lang="en-US" sz="2000" b="1"/>
              <a:t>Random Forest</a:t>
            </a:r>
          </a:p>
        </p:txBody>
      </p:sp>
      <p:sp>
        <p:nvSpPr>
          <p:cNvPr id="46" name="TextBox 45">
            <a:extLst>
              <a:ext uri="{FF2B5EF4-FFF2-40B4-BE49-F238E27FC236}">
                <a16:creationId xmlns:a16="http://schemas.microsoft.com/office/drawing/2014/main" id="{5B193C25-723E-428D-A881-64D4AD82983A}"/>
              </a:ext>
            </a:extLst>
          </p:cNvPr>
          <p:cNvSpPr txBox="1"/>
          <p:nvPr/>
        </p:nvSpPr>
        <p:spPr>
          <a:xfrm>
            <a:off x="1807872" y="910375"/>
            <a:ext cx="2244143" cy="30777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fromWordArt="0" anchor="t" anchorCtr="0" forceAA="0" compatLnSpc="1">
            <a:prstTxWarp prst="textNoShape">
              <a:avLst/>
            </a:prstTxWarp>
            <a:spAutoFit/>
          </a:bodyPr>
          <a:lstStyle/>
          <a:p>
            <a:r>
              <a:rPr lang="en-US" sz="2000" b="1"/>
              <a:t>Naïve Bayes</a:t>
            </a:r>
            <a:endParaRPr lang="en-US"/>
          </a:p>
        </p:txBody>
      </p:sp>
    </p:spTree>
    <p:extLst>
      <p:ext uri="{BB962C8B-B14F-4D97-AF65-F5344CB8AC3E}">
        <p14:creationId xmlns:p14="http://schemas.microsoft.com/office/powerpoint/2010/main" val="1103284182"/>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D09FEB-3AAB-48C5-BDB7-C17EFEB6E1DE}"/>
              </a:ext>
            </a:extLst>
          </p:cNvPr>
          <p:cNvSpPr>
            <a:spLocks noGrp="1"/>
          </p:cNvSpPr>
          <p:nvPr>
            <p:ph type="title"/>
          </p:nvPr>
        </p:nvSpPr>
        <p:spPr>
          <a:xfrm>
            <a:off x="92669" y="54784"/>
            <a:ext cx="7571701" cy="702600"/>
          </a:xfrm>
        </p:spPr>
        <p:txBody>
          <a:bodyPr/>
          <a:lstStyle/>
          <a:p>
            <a:r>
              <a:rPr lang="en-US"/>
              <a:t>Data Findings - Imbalance Data </a:t>
            </a:r>
          </a:p>
        </p:txBody>
      </p:sp>
      <p:sp>
        <p:nvSpPr>
          <p:cNvPr id="3" name="Text Placeholder 2">
            <a:extLst>
              <a:ext uri="{FF2B5EF4-FFF2-40B4-BE49-F238E27FC236}">
                <a16:creationId xmlns:a16="http://schemas.microsoft.com/office/drawing/2014/main" id="{6D03F473-DF02-4478-8E2A-6892D8C53283}"/>
              </a:ext>
            </a:extLst>
          </p:cNvPr>
          <p:cNvSpPr>
            <a:spLocks noGrp="1"/>
          </p:cNvSpPr>
          <p:nvPr>
            <p:ph type="body" idx="1"/>
          </p:nvPr>
        </p:nvSpPr>
        <p:spPr>
          <a:xfrm>
            <a:off x="786149" y="1269582"/>
            <a:ext cx="6184336" cy="3565719"/>
          </a:xfrm>
        </p:spPr>
        <p:txBody>
          <a:bodyPr/>
          <a:lstStyle/>
          <a:p>
            <a:endParaRPr lang="en-US"/>
          </a:p>
        </p:txBody>
      </p:sp>
      <p:pic>
        <p:nvPicPr>
          <p:cNvPr id="5" name="Picture 5" descr="Map&#10;&#10;Description automatically generated">
            <a:extLst>
              <a:ext uri="{FF2B5EF4-FFF2-40B4-BE49-F238E27FC236}">
                <a16:creationId xmlns:a16="http://schemas.microsoft.com/office/drawing/2014/main" id="{61170EA2-56AC-4AB2-97A3-B5ABBC82D581}"/>
              </a:ext>
            </a:extLst>
          </p:cNvPr>
          <p:cNvPicPr>
            <a:picLocks noChangeAspect="1"/>
          </p:cNvPicPr>
          <p:nvPr/>
        </p:nvPicPr>
        <p:blipFill>
          <a:blip r:embed="rId3"/>
          <a:stretch>
            <a:fillRect/>
          </a:stretch>
        </p:blipFill>
        <p:spPr>
          <a:xfrm>
            <a:off x="176903" y="714909"/>
            <a:ext cx="6648449" cy="4074392"/>
          </a:xfrm>
          <a:prstGeom prst="rect">
            <a:avLst/>
          </a:prstGeom>
        </p:spPr>
      </p:pic>
      <p:pic>
        <p:nvPicPr>
          <p:cNvPr id="6" name="Picture 3" descr="Table&#10;&#10;Description automatically generated">
            <a:extLst>
              <a:ext uri="{FF2B5EF4-FFF2-40B4-BE49-F238E27FC236}">
                <a16:creationId xmlns:a16="http://schemas.microsoft.com/office/drawing/2014/main" id="{E0D3613D-D545-C94B-A896-4CBA7E971495}"/>
              </a:ext>
            </a:extLst>
          </p:cNvPr>
          <p:cNvPicPr>
            <a:picLocks noChangeAspect="1"/>
          </p:cNvPicPr>
          <p:nvPr/>
        </p:nvPicPr>
        <p:blipFill>
          <a:blip r:embed="rId4"/>
          <a:stretch>
            <a:fillRect/>
          </a:stretch>
        </p:blipFill>
        <p:spPr>
          <a:xfrm>
            <a:off x="6825649" y="231092"/>
            <a:ext cx="997386" cy="4829047"/>
          </a:xfrm>
          <a:prstGeom prst="rect">
            <a:avLst/>
          </a:prstGeom>
        </p:spPr>
      </p:pic>
      <p:pic>
        <p:nvPicPr>
          <p:cNvPr id="4" name="Color-Zillow-Logo.jpg" descr="Color-Zillow-Logo.jpg">
            <a:extLst>
              <a:ext uri="{FF2B5EF4-FFF2-40B4-BE49-F238E27FC236}">
                <a16:creationId xmlns:a16="http://schemas.microsoft.com/office/drawing/2014/main" id="{06A5B24D-A8B9-4765-AAD6-19B3B5826B74}"/>
              </a:ext>
            </a:extLst>
          </p:cNvPr>
          <p:cNvPicPr>
            <a:picLocks noChangeAspect="1"/>
          </p:cNvPicPr>
          <p:nvPr/>
        </p:nvPicPr>
        <p:blipFill>
          <a:blip r:embed="rId5"/>
          <a:stretch>
            <a:fillRect/>
          </a:stretch>
        </p:blipFill>
        <p:spPr>
          <a:xfrm>
            <a:off x="8101173" y="716406"/>
            <a:ext cx="1042827" cy="351646"/>
          </a:xfrm>
          <a:prstGeom prst="rect">
            <a:avLst/>
          </a:prstGeom>
          <a:ln w="12700">
            <a:miter lim="400000"/>
          </a:ln>
        </p:spPr>
      </p:pic>
      <p:pic>
        <p:nvPicPr>
          <p:cNvPr id="8" name="Picture 8" descr="A picture containing drawing&#10;&#10;Description automatically generated">
            <a:extLst>
              <a:ext uri="{FF2B5EF4-FFF2-40B4-BE49-F238E27FC236}">
                <a16:creationId xmlns:a16="http://schemas.microsoft.com/office/drawing/2014/main" id="{99CFCCFA-191B-4952-85AB-69C902AF5DF1}"/>
              </a:ext>
            </a:extLst>
          </p:cNvPr>
          <p:cNvPicPr>
            <a:picLocks noChangeAspect="1"/>
          </p:cNvPicPr>
          <p:nvPr/>
        </p:nvPicPr>
        <p:blipFill>
          <a:blip r:embed="rId6"/>
          <a:stretch>
            <a:fillRect/>
          </a:stretch>
        </p:blipFill>
        <p:spPr>
          <a:xfrm>
            <a:off x="7848191" y="-1850"/>
            <a:ext cx="1293839" cy="718737"/>
          </a:xfrm>
          <a:prstGeom prst="rect">
            <a:avLst/>
          </a:prstGeom>
        </p:spPr>
      </p:pic>
    </p:spTree>
    <p:extLst>
      <p:ext uri="{BB962C8B-B14F-4D97-AF65-F5344CB8AC3E}">
        <p14:creationId xmlns:p14="http://schemas.microsoft.com/office/powerpoint/2010/main" val="1030395119"/>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Google Shape;97;p15"/>
          <p:cNvSpPr txBox="1">
            <a:spLocks noGrp="1"/>
          </p:cNvSpPr>
          <p:nvPr>
            <p:ph type="title"/>
          </p:nvPr>
        </p:nvSpPr>
        <p:spPr>
          <a:xfrm>
            <a:off x="345386" y="92080"/>
            <a:ext cx="6930779" cy="766283"/>
          </a:xfrm>
          <a:prstGeom prst="rect">
            <a:avLst/>
          </a:prstGeom>
        </p:spPr>
        <p:txBody>
          <a:bodyPr lIns="91423" tIns="91423" rIns="91423" bIns="91423" anchor="b">
            <a:noAutofit/>
          </a:bodyPr>
          <a:lstStyle/>
          <a:p>
            <a:pPr defTabSz="557783">
              <a:defRPr sz="3600">
                <a:solidFill>
                  <a:schemeClr val="accent4"/>
                </a:solidFill>
              </a:defRPr>
            </a:pPr>
            <a:endParaRPr/>
          </a:p>
          <a:p>
            <a:pPr defTabSz="557783">
              <a:defRPr sz="2600"/>
            </a:pPr>
            <a:r>
              <a:rPr lang="en-US" sz="2400"/>
              <a:t>What can be done better?</a:t>
            </a:r>
          </a:p>
        </p:txBody>
      </p:sp>
      <p:sp>
        <p:nvSpPr>
          <p:cNvPr id="149" name="Google Shape;99;p15"/>
          <p:cNvSpPr txBox="1">
            <a:spLocks noGrp="1"/>
          </p:cNvSpPr>
          <p:nvPr>
            <p:ph type="sldNum" sz="quarter" idx="4294967295"/>
          </p:nvPr>
        </p:nvSpPr>
        <p:spPr>
          <a:xfrm>
            <a:off x="8666163" y="4749800"/>
            <a:ext cx="287337" cy="385763"/>
          </a:xfrm>
          <a:prstGeom prst="rect">
            <a:avLst/>
          </a:prstGeom>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a:lstStyle/>
          <a:p>
            <a:fld id="{86CB4B4D-7CA3-9044-876B-883B54F8677D}" type="slidenum">
              <a:rPr dirty="0"/>
              <a:t>14</a:t>
            </a:fld>
            <a:endParaRPr/>
          </a:p>
        </p:txBody>
      </p:sp>
      <p:pic>
        <p:nvPicPr>
          <p:cNvPr id="427" name="Color-Zillow-Logo.jpg" descr="Color-Zillow-Logo.jpg">
            <a:extLst>
              <a:ext uri="{FF2B5EF4-FFF2-40B4-BE49-F238E27FC236}">
                <a16:creationId xmlns:a16="http://schemas.microsoft.com/office/drawing/2014/main" id="{3110B66B-6CF2-4660-BD61-0ED4A6D09CA6}"/>
              </a:ext>
            </a:extLst>
          </p:cNvPr>
          <p:cNvPicPr>
            <a:picLocks noChangeAspect="1"/>
          </p:cNvPicPr>
          <p:nvPr/>
        </p:nvPicPr>
        <p:blipFill>
          <a:blip r:embed="rId3"/>
          <a:stretch>
            <a:fillRect/>
          </a:stretch>
        </p:blipFill>
        <p:spPr>
          <a:xfrm>
            <a:off x="7719123" y="994443"/>
            <a:ext cx="1423300" cy="467496"/>
          </a:xfrm>
          <a:prstGeom prst="rect">
            <a:avLst/>
          </a:prstGeom>
          <a:ln w="12700">
            <a:miter lim="400000"/>
          </a:ln>
        </p:spPr>
      </p:pic>
      <p:pic>
        <p:nvPicPr>
          <p:cNvPr id="503" name="Picture 503" descr="A picture containing drawing&#10;&#10;Description automatically generated">
            <a:extLst>
              <a:ext uri="{FF2B5EF4-FFF2-40B4-BE49-F238E27FC236}">
                <a16:creationId xmlns:a16="http://schemas.microsoft.com/office/drawing/2014/main" id="{4C3F1F89-1CF6-4DC9-B571-CE57E11DB418}"/>
              </a:ext>
            </a:extLst>
          </p:cNvPr>
          <p:cNvPicPr>
            <a:picLocks noChangeAspect="1"/>
          </p:cNvPicPr>
          <p:nvPr/>
        </p:nvPicPr>
        <p:blipFill>
          <a:blip r:embed="rId4"/>
          <a:stretch>
            <a:fillRect/>
          </a:stretch>
        </p:blipFill>
        <p:spPr>
          <a:xfrm>
            <a:off x="7407047" y="89"/>
            <a:ext cx="1738923" cy="993179"/>
          </a:xfrm>
          <a:prstGeom prst="rect">
            <a:avLst/>
          </a:prstGeom>
        </p:spPr>
      </p:pic>
      <p:pic>
        <p:nvPicPr>
          <p:cNvPr id="29" name="Picture 29" descr="A picture containing arrow&#10;&#10;Description automatically generated">
            <a:extLst>
              <a:ext uri="{FF2B5EF4-FFF2-40B4-BE49-F238E27FC236}">
                <a16:creationId xmlns:a16="http://schemas.microsoft.com/office/drawing/2014/main" id="{A6DA996B-5274-4D5D-AD91-5470125DFF18}"/>
              </a:ext>
            </a:extLst>
          </p:cNvPr>
          <p:cNvPicPr>
            <a:picLocks noChangeAspect="1"/>
          </p:cNvPicPr>
          <p:nvPr/>
        </p:nvPicPr>
        <p:blipFill>
          <a:blip r:embed="rId5"/>
          <a:stretch>
            <a:fillRect/>
          </a:stretch>
        </p:blipFill>
        <p:spPr>
          <a:xfrm>
            <a:off x="342901" y="1100551"/>
            <a:ext cx="7170311" cy="3272417"/>
          </a:xfrm>
          <a:prstGeom prst="rect">
            <a:avLst/>
          </a:prstGeom>
        </p:spPr>
      </p:pic>
    </p:spTree>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 name="Google Shape;75;p13"/>
          <p:cNvSpPr txBox="1">
            <a:spLocks noGrp="1"/>
          </p:cNvSpPr>
          <p:nvPr>
            <p:ph type="title"/>
          </p:nvPr>
        </p:nvSpPr>
        <p:spPr>
          <a:xfrm>
            <a:off x="786150" y="308120"/>
            <a:ext cx="7571700" cy="702600"/>
          </a:xfrm>
          <a:prstGeom prst="rect">
            <a:avLst/>
          </a:prstGeom>
        </p:spPr>
        <p:txBody>
          <a:bodyPr/>
          <a:lstStyle>
            <a:lvl1pPr>
              <a:defRPr sz="2500"/>
            </a:lvl1pPr>
          </a:lstStyle>
          <a:p>
            <a:r>
              <a:rPr lang="en-US" b="1"/>
              <a:t>Business Impact</a:t>
            </a:r>
          </a:p>
        </p:txBody>
      </p:sp>
      <p:sp>
        <p:nvSpPr>
          <p:cNvPr id="143" name="Google Shape;79;p13"/>
          <p:cNvSpPr txBox="1">
            <a:spLocks noGrp="1"/>
          </p:cNvSpPr>
          <p:nvPr>
            <p:ph type="sldNum" sz="quarter" idx="4294967295"/>
          </p:nvPr>
        </p:nvSpPr>
        <p:spPr>
          <a:xfrm>
            <a:off x="8666163" y="4749800"/>
            <a:ext cx="287337" cy="385763"/>
          </a:xfrm>
          <a:prstGeom prst="rect">
            <a:avLst/>
          </a:prstGeom>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a:lstStyle/>
          <a:p>
            <a:fld id="{86CB4B4D-7CA3-9044-876B-883B54F8677D}" type="slidenum">
              <a:t>15</a:t>
            </a:fld>
            <a:endParaRPr/>
          </a:p>
        </p:txBody>
      </p:sp>
      <p:pic>
        <p:nvPicPr>
          <p:cNvPr id="371" name="Color-Zillow-Logo.jpg" descr="Color-Zillow-Logo.jpg">
            <a:extLst>
              <a:ext uri="{FF2B5EF4-FFF2-40B4-BE49-F238E27FC236}">
                <a16:creationId xmlns:a16="http://schemas.microsoft.com/office/drawing/2014/main" id="{064FF0EA-4A69-4EE2-9A8D-C152ED060DD2}"/>
              </a:ext>
            </a:extLst>
          </p:cNvPr>
          <p:cNvPicPr>
            <a:picLocks noChangeAspect="1"/>
          </p:cNvPicPr>
          <p:nvPr/>
        </p:nvPicPr>
        <p:blipFill>
          <a:blip r:embed="rId3"/>
          <a:stretch>
            <a:fillRect/>
          </a:stretch>
        </p:blipFill>
        <p:spPr>
          <a:xfrm>
            <a:off x="7836050" y="1020849"/>
            <a:ext cx="1305059" cy="428083"/>
          </a:xfrm>
          <a:prstGeom prst="rect">
            <a:avLst/>
          </a:prstGeom>
          <a:ln w="12700">
            <a:miter lim="400000"/>
          </a:ln>
        </p:spPr>
      </p:pic>
      <p:pic>
        <p:nvPicPr>
          <p:cNvPr id="477" name="Picture 477" descr="A picture containing drawing&#10;&#10;Description automatically generated">
            <a:extLst>
              <a:ext uri="{FF2B5EF4-FFF2-40B4-BE49-F238E27FC236}">
                <a16:creationId xmlns:a16="http://schemas.microsoft.com/office/drawing/2014/main" id="{FD7EA0EC-38A5-4096-B358-3CDAC9A1A7AB}"/>
              </a:ext>
            </a:extLst>
          </p:cNvPr>
          <p:cNvPicPr>
            <a:picLocks noChangeAspect="1"/>
          </p:cNvPicPr>
          <p:nvPr/>
        </p:nvPicPr>
        <p:blipFill>
          <a:blip r:embed="rId4"/>
          <a:stretch>
            <a:fillRect/>
          </a:stretch>
        </p:blipFill>
        <p:spPr>
          <a:xfrm>
            <a:off x="7332936" y="-492"/>
            <a:ext cx="1809093" cy="1021802"/>
          </a:xfrm>
          <a:prstGeom prst="rect">
            <a:avLst/>
          </a:prstGeom>
        </p:spPr>
      </p:pic>
      <p:graphicFrame>
        <p:nvGraphicFramePr>
          <p:cNvPr id="2451" name="Diagram 2451">
            <a:extLst>
              <a:ext uri="{FF2B5EF4-FFF2-40B4-BE49-F238E27FC236}">
                <a16:creationId xmlns:a16="http://schemas.microsoft.com/office/drawing/2014/main" id="{F3D0DACB-5724-48FD-93BC-7F9321F826CE}"/>
              </a:ext>
            </a:extLst>
          </p:cNvPr>
          <p:cNvGraphicFramePr/>
          <p:nvPr>
            <p:extLst>
              <p:ext uri="{D42A27DB-BD31-4B8C-83A1-F6EECF244321}">
                <p14:modId xmlns:p14="http://schemas.microsoft.com/office/powerpoint/2010/main" val="1307815709"/>
              </p:ext>
            </p:extLst>
          </p:nvPr>
        </p:nvGraphicFramePr>
        <p:xfrm>
          <a:off x="902576" y="1854420"/>
          <a:ext cx="7220606" cy="2270234"/>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54" name="Google Shape;84;p14"/>
          <p:cNvSpPr/>
          <p:nvPr/>
        </p:nvSpPr>
        <p:spPr>
          <a:xfrm>
            <a:off x="5880379" y="2562025"/>
            <a:ext cx="1381803" cy="1365603"/>
          </a:xfrm>
          <a:prstGeom prst="ellipse">
            <a:avLst/>
          </a:prstGeom>
          <a:ln>
            <a:solidFill>
              <a:schemeClr val="accent4"/>
            </a:solidFill>
            <a:prstDash val="dash"/>
          </a:ln>
        </p:spPr>
        <p:txBody>
          <a:bodyPr lIns="0" tIns="0" rIns="0" bIns="0" anchor="ctr"/>
          <a:lstStyle/>
          <a:p>
            <a:pPr>
              <a:defRPr>
                <a:solidFill>
                  <a:srgbClr val="000000"/>
                </a:solidFill>
                <a:latin typeface="+mn-lt"/>
                <a:ea typeface="+mn-ea"/>
                <a:cs typeface="+mn-cs"/>
                <a:sym typeface="Arial"/>
              </a:defRPr>
            </a:pPr>
            <a:endParaRPr/>
          </a:p>
        </p:txBody>
      </p:sp>
      <p:sp>
        <p:nvSpPr>
          <p:cNvPr id="255" name="Google Shape;85;p14"/>
          <p:cNvSpPr txBox="1">
            <a:spLocks noGrp="1"/>
          </p:cNvSpPr>
          <p:nvPr>
            <p:ph type="title" idx="4294967295"/>
          </p:nvPr>
        </p:nvSpPr>
        <p:spPr>
          <a:xfrm>
            <a:off x="2123620" y="1922828"/>
            <a:ext cx="5642104" cy="1159803"/>
          </a:xfrm>
          <a:prstGeom prst="rect">
            <a:avLst/>
          </a:prstGeom>
        </p:spPr>
        <p:txBody>
          <a:bodyPr/>
          <a:lstStyle>
            <a:lvl1pPr>
              <a:defRPr sz="6000" b="1"/>
            </a:lvl1pPr>
          </a:lstStyle>
          <a:p>
            <a:r>
              <a:t>Questions ? </a:t>
            </a:r>
          </a:p>
        </p:txBody>
      </p:sp>
      <p:sp>
        <p:nvSpPr>
          <p:cNvPr id="256" name="Google Shape;89;p14"/>
          <p:cNvSpPr/>
          <p:nvPr/>
        </p:nvSpPr>
        <p:spPr>
          <a:xfrm>
            <a:off x="6694985" y="3933623"/>
            <a:ext cx="214500" cy="856802"/>
          </a:xfrm>
          <a:prstGeom prst="line">
            <a:avLst/>
          </a:prstGeom>
          <a:ln>
            <a:solidFill>
              <a:schemeClr val="accent4"/>
            </a:solidFill>
          </a:ln>
        </p:spPr>
        <p:txBody>
          <a:bodyPr lIns="45718" tIns="45718" rIns="45718" bIns="45718"/>
          <a:lstStyle/>
          <a:p>
            <a:endParaRPr/>
          </a:p>
        </p:txBody>
      </p:sp>
      <p:sp>
        <p:nvSpPr>
          <p:cNvPr id="257" name="Google Shape;90;p14"/>
          <p:cNvSpPr/>
          <p:nvPr/>
        </p:nvSpPr>
        <p:spPr>
          <a:xfrm>
            <a:off x="7059840" y="3727574"/>
            <a:ext cx="394202" cy="525602"/>
          </a:xfrm>
          <a:prstGeom prst="line">
            <a:avLst/>
          </a:prstGeom>
          <a:ln>
            <a:solidFill>
              <a:schemeClr val="accent4"/>
            </a:solidFill>
          </a:ln>
        </p:spPr>
        <p:txBody>
          <a:bodyPr lIns="45718" tIns="45718" rIns="45718" bIns="45718"/>
          <a:lstStyle/>
          <a:p>
            <a:endParaRPr/>
          </a:p>
        </p:txBody>
      </p:sp>
      <p:sp>
        <p:nvSpPr>
          <p:cNvPr id="258" name="Google Shape;91;p14"/>
          <p:cNvSpPr/>
          <p:nvPr/>
        </p:nvSpPr>
        <p:spPr>
          <a:xfrm>
            <a:off x="7224089" y="3501962"/>
            <a:ext cx="752402" cy="464100"/>
          </a:xfrm>
          <a:prstGeom prst="line">
            <a:avLst/>
          </a:prstGeom>
          <a:ln>
            <a:solidFill>
              <a:schemeClr val="accent4"/>
            </a:solidFill>
          </a:ln>
        </p:spPr>
        <p:txBody>
          <a:bodyPr lIns="45718" tIns="45718" rIns="45718" bIns="45718"/>
          <a:lstStyle/>
          <a:p>
            <a:endParaRPr/>
          </a:p>
        </p:txBody>
      </p:sp>
      <p:sp>
        <p:nvSpPr>
          <p:cNvPr id="259" name="Google Shape;92;p14"/>
          <p:cNvSpPr txBox="1">
            <a:spLocks noGrp="1"/>
          </p:cNvSpPr>
          <p:nvPr>
            <p:ph type="sldNum" sz="quarter" idx="4294967295"/>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16</a:t>
            </a:fld>
            <a:endParaRPr/>
          </a:p>
        </p:txBody>
      </p:sp>
      <p:pic>
        <p:nvPicPr>
          <p:cNvPr id="2" name="Color-Zillow-Logo.jpg" descr="Color-Zillow-Logo.jpg">
            <a:extLst>
              <a:ext uri="{FF2B5EF4-FFF2-40B4-BE49-F238E27FC236}">
                <a16:creationId xmlns:a16="http://schemas.microsoft.com/office/drawing/2014/main" id="{1ADADB96-4804-4317-8824-34B86D98DE49}"/>
              </a:ext>
            </a:extLst>
          </p:cNvPr>
          <p:cNvPicPr>
            <a:picLocks noChangeAspect="1"/>
          </p:cNvPicPr>
          <p:nvPr/>
        </p:nvPicPr>
        <p:blipFill>
          <a:blip r:embed="rId3"/>
          <a:stretch>
            <a:fillRect/>
          </a:stretch>
        </p:blipFill>
        <p:spPr>
          <a:xfrm>
            <a:off x="7934585" y="882900"/>
            <a:ext cx="1210466" cy="392610"/>
          </a:xfrm>
          <a:prstGeom prst="rect">
            <a:avLst/>
          </a:prstGeom>
          <a:ln w="12700">
            <a:miter lim="400000"/>
          </a:ln>
        </p:spPr>
      </p:pic>
      <p:pic>
        <p:nvPicPr>
          <p:cNvPr id="3" name="Picture 3" descr="A picture containing drawing&#10;&#10;Description automatically generated">
            <a:extLst>
              <a:ext uri="{FF2B5EF4-FFF2-40B4-BE49-F238E27FC236}">
                <a16:creationId xmlns:a16="http://schemas.microsoft.com/office/drawing/2014/main" id="{682E7207-0D04-488C-92A9-6C23AD235FF6}"/>
              </a:ext>
            </a:extLst>
          </p:cNvPr>
          <p:cNvPicPr>
            <a:picLocks noChangeAspect="1"/>
          </p:cNvPicPr>
          <p:nvPr/>
        </p:nvPicPr>
        <p:blipFill>
          <a:blip r:embed="rId4"/>
          <a:stretch>
            <a:fillRect/>
          </a:stretch>
        </p:blipFill>
        <p:spPr>
          <a:xfrm>
            <a:off x="7593067" y="-492"/>
            <a:ext cx="1548962" cy="883854"/>
          </a:xfrm>
          <a:prstGeom prst="rect">
            <a:avLst/>
          </a:prstGeom>
        </p:spPr>
      </p:pic>
    </p:spTree>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50792-C55E-49F6-82CF-93649109C287}"/>
              </a:ext>
            </a:extLst>
          </p:cNvPr>
          <p:cNvSpPr>
            <a:spLocks noGrp="1"/>
          </p:cNvSpPr>
          <p:nvPr>
            <p:ph type="title"/>
          </p:nvPr>
        </p:nvSpPr>
        <p:spPr/>
        <p:txBody>
          <a:bodyPr/>
          <a:lstStyle/>
          <a:p>
            <a:r>
              <a:rPr lang="en-US" b="1"/>
              <a:t>References and Acknowledgements</a:t>
            </a:r>
          </a:p>
        </p:txBody>
      </p:sp>
      <p:sp>
        <p:nvSpPr>
          <p:cNvPr id="3" name="Text Placeholder 2">
            <a:extLst>
              <a:ext uri="{FF2B5EF4-FFF2-40B4-BE49-F238E27FC236}">
                <a16:creationId xmlns:a16="http://schemas.microsoft.com/office/drawing/2014/main" id="{64D9E596-824C-47EF-8190-BB82857FE449}"/>
              </a:ext>
            </a:extLst>
          </p:cNvPr>
          <p:cNvSpPr>
            <a:spLocks noGrp="1"/>
          </p:cNvSpPr>
          <p:nvPr>
            <p:ph type="body" idx="1"/>
          </p:nvPr>
        </p:nvSpPr>
        <p:spPr/>
        <p:txBody>
          <a:bodyPr lIns="91423" tIns="91423" rIns="91423" bIns="91423" anchor="t">
            <a:normAutofit/>
          </a:bodyPr>
          <a:lstStyle/>
          <a:p>
            <a:r>
              <a:rPr lang="en-US" sz="2000" b="1" u="sng">
                <a:solidFill>
                  <a:schemeClr val="accent1">
                    <a:lumMod val="75000"/>
                  </a:schemeClr>
                </a:solidFill>
                <a:hlinkClick r:id="rId2">
                  <a:extLst>
                    <a:ext uri="{A12FA001-AC4F-418D-AE19-62706E023703}">
                      <ahyp:hlinkClr xmlns:ahyp="http://schemas.microsoft.com/office/drawing/2018/hyperlinkcolor" val="tx"/>
                    </a:ext>
                  </a:extLst>
                </a:hlinkClick>
              </a:rPr>
              <a:t>https://www.yelp.com/dataset</a:t>
            </a:r>
            <a:endParaRPr lang="en-US" sz="2000">
              <a:solidFill>
                <a:schemeClr val="accent1">
                  <a:lumMod val="75000"/>
                </a:schemeClr>
              </a:solidFill>
            </a:endParaRPr>
          </a:p>
          <a:p>
            <a:r>
              <a:rPr lang="en-US" sz="2000" b="1" u="sng">
                <a:solidFill>
                  <a:schemeClr val="accent1">
                    <a:lumMod val="75000"/>
                  </a:schemeClr>
                </a:solidFill>
                <a:hlinkClick r:id="rId3">
                  <a:extLst>
                    <a:ext uri="{A12FA001-AC4F-418D-AE19-62706E023703}">
                      <ahyp:hlinkClr xmlns:ahyp="http://schemas.microsoft.com/office/drawing/2018/hyperlinkcolor" val="tx"/>
                    </a:ext>
                  </a:extLst>
                </a:hlinkClick>
              </a:rPr>
              <a:t>https://www.zillow.com/research/data/</a:t>
            </a:r>
            <a:endParaRPr lang="en-US" sz="2000" b="1" u="sng">
              <a:solidFill>
                <a:schemeClr val="accent1">
                  <a:lumMod val="75000"/>
                </a:schemeClr>
              </a:solidFill>
            </a:endParaRPr>
          </a:p>
          <a:p>
            <a:endParaRPr lang="en-US" sz="2000" b="1" u="sng">
              <a:solidFill>
                <a:schemeClr val="accent1">
                  <a:lumMod val="75000"/>
                </a:schemeClr>
              </a:solidFill>
            </a:endParaRPr>
          </a:p>
          <a:p>
            <a:endParaRPr lang="en-US" sz="2000" b="1" u="sng"/>
          </a:p>
          <a:p>
            <a:r>
              <a:rPr lang="en-US" sz="2000" b="1">
                <a:solidFill>
                  <a:schemeClr val="accent1">
                    <a:lumMod val="75000"/>
                  </a:schemeClr>
                </a:solidFill>
              </a:rPr>
              <a:t>Thanks to Professor Tingting Nian, Jinan Lin, Scott </a:t>
            </a:r>
            <a:r>
              <a:rPr lang="en-US" sz="2000" b="1" err="1">
                <a:solidFill>
                  <a:schemeClr val="accent1">
                    <a:lumMod val="75000"/>
                  </a:schemeClr>
                </a:solidFill>
              </a:rPr>
              <a:t>Mansripattanakul</a:t>
            </a:r>
            <a:r>
              <a:rPr lang="en-US" sz="2000" b="1">
                <a:solidFill>
                  <a:schemeClr val="accent1">
                    <a:lumMod val="75000"/>
                  </a:schemeClr>
                </a:solidFill>
              </a:rPr>
              <a:t> for all your support and guidance throughout this quarter !!</a:t>
            </a:r>
          </a:p>
          <a:p>
            <a:endParaRPr lang="en-US" b="1" u="sng">
              <a:solidFill>
                <a:schemeClr val="accent1">
                  <a:lumMod val="75000"/>
                </a:schemeClr>
              </a:solidFill>
            </a:endParaRPr>
          </a:p>
          <a:p>
            <a:endParaRPr lang="en-US" b="1" u="sng"/>
          </a:p>
          <a:p>
            <a:endParaRPr lang="en-US"/>
          </a:p>
        </p:txBody>
      </p:sp>
      <p:pic>
        <p:nvPicPr>
          <p:cNvPr id="5" name="Picture 3" descr="A picture containing drawing&#10;&#10;Description automatically generated">
            <a:extLst>
              <a:ext uri="{FF2B5EF4-FFF2-40B4-BE49-F238E27FC236}">
                <a16:creationId xmlns:a16="http://schemas.microsoft.com/office/drawing/2014/main" id="{DCCF0026-640A-48A3-AFE2-8E90DE2E0F96}"/>
              </a:ext>
            </a:extLst>
          </p:cNvPr>
          <p:cNvPicPr>
            <a:picLocks noChangeAspect="1"/>
          </p:cNvPicPr>
          <p:nvPr/>
        </p:nvPicPr>
        <p:blipFill>
          <a:blip r:embed="rId4"/>
          <a:stretch>
            <a:fillRect/>
          </a:stretch>
        </p:blipFill>
        <p:spPr>
          <a:xfrm>
            <a:off x="7593067" y="-492"/>
            <a:ext cx="1548962" cy="883854"/>
          </a:xfrm>
          <a:prstGeom prst="rect">
            <a:avLst/>
          </a:prstGeom>
        </p:spPr>
      </p:pic>
      <p:pic>
        <p:nvPicPr>
          <p:cNvPr id="7" name="Color-Zillow-Logo.jpg" descr="Color-Zillow-Logo.jpg">
            <a:extLst>
              <a:ext uri="{FF2B5EF4-FFF2-40B4-BE49-F238E27FC236}">
                <a16:creationId xmlns:a16="http://schemas.microsoft.com/office/drawing/2014/main" id="{64F9EECC-B05E-42DC-8B05-BECC049AE665}"/>
              </a:ext>
            </a:extLst>
          </p:cNvPr>
          <p:cNvPicPr>
            <a:picLocks noChangeAspect="1"/>
          </p:cNvPicPr>
          <p:nvPr/>
        </p:nvPicPr>
        <p:blipFill>
          <a:blip r:embed="rId5"/>
          <a:stretch>
            <a:fillRect/>
          </a:stretch>
        </p:blipFill>
        <p:spPr>
          <a:xfrm>
            <a:off x="7934585" y="882900"/>
            <a:ext cx="1210466" cy="392610"/>
          </a:xfrm>
          <a:prstGeom prst="rect">
            <a:avLst/>
          </a:prstGeom>
          <a:ln w="12700">
            <a:miter lim="400000"/>
          </a:ln>
        </p:spPr>
      </p:pic>
    </p:spTree>
    <p:extLst>
      <p:ext uri="{BB962C8B-B14F-4D97-AF65-F5344CB8AC3E}">
        <p14:creationId xmlns:p14="http://schemas.microsoft.com/office/powerpoint/2010/main" val="1518524562"/>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61" name="Google Shape;84;p14"/>
          <p:cNvSpPr/>
          <p:nvPr/>
        </p:nvSpPr>
        <p:spPr>
          <a:xfrm>
            <a:off x="5880379" y="2562025"/>
            <a:ext cx="1381803" cy="1365603"/>
          </a:xfrm>
          <a:prstGeom prst="ellipse">
            <a:avLst/>
          </a:prstGeom>
          <a:ln>
            <a:solidFill>
              <a:schemeClr val="accent4"/>
            </a:solidFill>
            <a:prstDash val="dash"/>
          </a:ln>
        </p:spPr>
        <p:txBody>
          <a:bodyPr lIns="0" tIns="0" rIns="0" bIns="0" anchor="ctr"/>
          <a:lstStyle/>
          <a:p>
            <a:pPr>
              <a:defRPr>
                <a:solidFill>
                  <a:srgbClr val="000000"/>
                </a:solidFill>
                <a:latin typeface="+mn-lt"/>
                <a:ea typeface="+mn-ea"/>
                <a:cs typeface="+mn-cs"/>
                <a:sym typeface="Arial"/>
              </a:defRPr>
            </a:pPr>
            <a:endParaRPr/>
          </a:p>
        </p:txBody>
      </p:sp>
      <p:sp>
        <p:nvSpPr>
          <p:cNvPr id="262" name="Google Shape;85;p14"/>
          <p:cNvSpPr txBox="1">
            <a:spLocks noGrp="1"/>
          </p:cNvSpPr>
          <p:nvPr>
            <p:ph type="title" idx="4294967295"/>
          </p:nvPr>
        </p:nvSpPr>
        <p:spPr>
          <a:xfrm>
            <a:off x="2328572" y="1654814"/>
            <a:ext cx="5642104" cy="1159803"/>
          </a:xfrm>
          <a:prstGeom prst="rect">
            <a:avLst/>
          </a:prstGeom>
        </p:spPr>
        <p:txBody>
          <a:bodyPr/>
          <a:lstStyle>
            <a:lvl1pPr>
              <a:defRPr sz="6000" b="1"/>
            </a:lvl1pPr>
          </a:lstStyle>
          <a:p>
            <a:r>
              <a:t>Thank you !  </a:t>
            </a:r>
          </a:p>
        </p:txBody>
      </p:sp>
      <p:sp>
        <p:nvSpPr>
          <p:cNvPr id="263" name="Google Shape;89;p14"/>
          <p:cNvSpPr/>
          <p:nvPr/>
        </p:nvSpPr>
        <p:spPr>
          <a:xfrm>
            <a:off x="6694985" y="3933623"/>
            <a:ext cx="214500" cy="856802"/>
          </a:xfrm>
          <a:prstGeom prst="line">
            <a:avLst/>
          </a:prstGeom>
          <a:ln>
            <a:solidFill>
              <a:schemeClr val="accent4"/>
            </a:solidFill>
          </a:ln>
        </p:spPr>
        <p:txBody>
          <a:bodyPr lIns="45718" tIns="45718" rIns="45718" bIns="45718"/>
          <a:lstStyle/>
          <a:p>
            <a:endParaRPr/>
          </a:p>
        </p:txBody>
      </p:sp>
      <p:sp>
        <p:nvSpPr>
          <p:cNvPr id="264" name="Google Shape;90;p14"/>
          <p:cNvSpPr/>
          <p:nvPr/>
        </p:nvSpPr>
        <p:spPr>
          <a:xfrm>
            <a:off x="7059840" y="3727574"/>
            <a:ext cx="394202" cy="525602"/>
          </a:xfrm>
          <a:prstGeom prst="line">
            <a:avLst/>
          </a:prstGeom>
          <a:ln>
            <a:solidFill>
              <a:schemeClr val="accent4"/>
            </a:solidFill>
          </a:ln>
        </p:spPr>
        <p:txBody>
          <a:bodyPr lIns="45718" tIns="45718" rIns="45718" bIns="45718"/>
          <a:lstStyle/>
          <a:p>
            <a:endParaRPr/>
          </a:p>
        </p:txBody>
      </p:sp>
      <p:sp>
        <p:nvSpPr>
          <p:cNvPr id="265" name="Google Shape;91;p14"/>
          <p:cNvSpPr/>
          <p:nvPr/>
        </p:nvSpPr>
        <p:spPr>
          <a:xfrm>
            <a:off x="7224089" y="3501962"/>
            <a:ext cx="752402" cy="464100"/>
          </a:xfrm>
          <a:prstGeom prst="line">
            <a:avLst/>
          </a:prstGeom>
          <a:ln>
            <a:solidFill>
              <a:schemeClr val="accent4"/>
            </a:solidFill>
          </a:ln>
        </p:spPr>
        <p:txBody>
          <a:bodyPr lIns="45718" tIns="45718" rIns="45718" bIns="45718"/>
          <a:lstStyle/>
          <a:p>
            <a:endParaRPr/>
          </a:p>
        </p:txBody>
      </p:sp>
      <p:sp>
        <p:nvSpPr>
          <p:cNvPr id="266" name="Google Shape;92;p14"/>
          <p:cNvSpPr txBox="1">
            <a:spLocks noGrp="1"/>
          </p:cNvSpPr>
          <p:nvPr>
            <p:ph type="sldNum" sz="quarter" idx="4294967295"/>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dirty="0"/>
              <a:t>18</a:t>
            </a:fld>
            <a:endParaRPr/>
          </a:p>
        </p:txBody>
      </p:sp>
      <p:pic>
        <p:nvPicPr>
          <p:cNvPr id="2" name="Color-Zillow-Logo.jpg" descr="Color-Zillow-Logo.jpg">
            <a:extLst>
              <a:ext uri="{FF2B5EF4-FFF2-40B4-BE49-F238E27FC236}">
                <a16:creationId xmlns:a16="http://schemas.microsoft.com/office/drawing/2014/main" id="{A9B304FB-FEA8-431D-B4C4-E81118860418}"/>
              </a:ext>
            </a:extLst>
          </p:cNvPr>
          <p:cNvPicPr>
            <a:picLocks noChangeAspect="1"/>
          </p:cNvPicPr>
          <p:nvPr/>
        </p:nvPicPr>
        <p:blipFill>
          <a:blip r:embed="rId3"/>
          <a:stretch>
            <a:fillRect/>
          </a:stretch>
        </p:blipFill>
        <p:spPr>
          <a:xfrm>
            <a:off x="7934585" y="31"/>
            <a:ext cx="1210466" cy="392610"/>
          </a:xfrm>
          <a:prstGeom prst="rect">
            <a:avLst/>
          </a:prstGeom>
          <a:ln w="12700">
            <a:miter lim="400000"/>
          </a:ln>
        </p:spPr>
      </p:pic>
      <p:pic>
        <p:nvPicPr>
          <p:cNvPr id="3" name="Color-Zillow-Logo.jpg" descr="Color-Zillow-Logo.jpg">
            <a:extLst>
              <a:ext uri="{FF2B5EF4-FFF2-40B4-BE49-F238E27FC236}">
                <a16:creationId xmlns:a16="http://schemas.microsoft.com/office/drawing/2014/main" id="{30A06830-000B-4AAD-9874-E3799E6F1C4E}"/>
              </a:ext>
            </a:extLst>
          </p:cNvPr>
          <p:cNvPicPr>
            <a:picLocks noChangeAspect="1"/>
          </p:cNvPicPr>
          <p:nvPr/>
        </p:nvPicPr>
        <p:blipFill>
          <a:blip r:embed="rId3"/>
          <a:stretch>
            <a:fillRect/>
          </a:stretch>
        </p:blipFill>
        <p:spPr>
          <a:xfrm>
            <a:off x="7934585" y="882900"/>
            <a:ext cx="1210466" cy="392610"/>
          </a:xfrm>
          <a:prstGeom prst="rect">
            <a:avLst/>
          </a:prstGeom>
          <a:ln w="12700">
            <a:miter lim="400000"/>
          </a:ln>
        </p:spPr>
      </p:pic>
      <p:pic>
        <p:nvPicPr>
          <p:cNvPr id="4" name="Picture 3" descr="A picture containing drawing&#10;&#10;Description automatically generated">
            <a:extLst>
              <a:ext uri="{FF2B5EF4-FFF2-40B4-BE49-F238E27FC236}">
                <a16:creationId xmlns:a16="http://schemas.microsoft.com/office/drawing/2014/main" id="{A9FAFE3A-B997-4805-A379-A2ECF00BCD29}"/>
              </a:ext>
            </a:extLst>
          </p:cNvPr>
          <p:cNvPicPr>
            <a:picLocks noChangeAspect="1"/>
          </p:cNvPicPr>
          <p:nvPr/>
        </p:nvPicPr>
        <p:blipFill>
          <a:blip r:embed="rId4"/>
          <a:stretch>
            <a:fillRect/>
          </a:stretch>
        </p:blipFill>
        <p:spPr>
          <a:xfrm>
            <a:off x="7593067" y="-492"/>
            <a:ext cx="1548962" cy="883854"/>
          </a:xfrm>
          <a:prstGeom prst="rect">
            <a:avLst/>
          </a:prstGeom>
        </p:spPr>
      </p:pic>
    </p:spTree>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2">
            <a:extLst>
              <a:ext uri="{FF2B5EF4-FFF2-40B4-BE49-F238E27FC236}">
                <a16:creationId xmlns:a16="http://schemas.microsoft.com/office/drawing/2014/main" id="{6EC62E0B-F202-49E9-B0E4-3D6DAE4E2075}"/>
              </a:ext>
            </a:extLst>
          </p:cNvPr>
          <p:cNvGraphicFramePr/>
          <p:nvPr>
            <p:extLst>
              <p:ext uri="{D42A27DB-BD31-4B8C-83A1-F6EECF244321}">
                <p14:modId xmlns:p14="http://schemas.microsoft.com/office/powerpoint/2010/main" val="4139041210"/>
              </p:ext>
            </p:extLst>
          </p:nvPr>
        </p:nvGraphicFramePr>
        <p:xfrm>
          <a:off x="1524688" y="951582"/>
          <a:ext cx="5636199" cy="396225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itle 5">
            <a:extLst>
              <a:ext uri="{FF2B5EF4-FFF2-40B4-BE49-F238E27FC236}">
                <a16:creationId xmlns:a16="http://schemas.microsoft.com/office/drawing/2014/main" id="{7C5D54DB-9493-8944-BFAD-3C5F020B2B82}"/>
              </a:ext>
            </a:extLst>
          </p:cNvPr>
          <p:cNvSpPr>
            <a:spLocks noGrp="1"/>
          </p:cNvSpPr>
          <p:nvPr>
            <p:ph type="title"/>
          </p:nvPr>
        </p:nvSpPr>
        <p:spPr/>
        <p:txBody>
          <a:bodyPr/>
          <a:lstStyle/>
          <a:p>
            <a:r>
              <a:rPr lang="en-US" b="1"/>
              <a:t>Agenda </a:t>
            </a:r>
            <a:endParaRPr lang="en-US"/>
          </a:p>
        </p:txBody>
      </p:sp>
      <p:pic>
        <p:nvPicPr>
          <p:cNvPr id="148" name="Color-Zillow-Logo.jpg" descr="Color-Zillow-Logo.jpg">
            <a:extLst>
              <a:ext uri="{FF2B5EF4-FFF2-40B4-BE49-F238E27FC236}">
                <a16:creationId xmlns:a16="http://schemas.microsoft.com/office/drawing/2014/main" id="{F97B03B8-11FE-4B6A-B4EA-D4F6BA7E90DF}"/>
              </a:ext>
            </a:extLst>
          </p:cNvPr>
          <p:cNvPicPr>
            <a:picLocks noChangeAspect="1"/>
          </p:cNvPicPr>
          <p:nvPr/>
        </p:nvPicPr>
        <p:blipFill>
          <a:blip r:embed="rId8"/>
          <a:stretch>
            <a:fillRect/>
          </a:stretch>
        </p:blipFill>
        <p:spPr>
          <a:xfrm>
            <a:off x="7853608" y="1026719"/>
            <a:ext cx="1291056" cy="413959"/>
          </a:xfrm>
          <a:prstGeom prst="rect">
            <a:avLst/>
          </a:prstGeom>
          <a:ln w="12700">
            <a:miter lim="400000"/>
          </a:ln>
        </p:spPr>
      </p:pic>
      <p:pic>
        <p:nvPicPr>
          <p:cNvPr id="161" name="Colors-Yelp-logo.jpg" descr="Colors-Yelp-logo.jpg">
            <a:extLst>
              <a:ext uri="{FF2B5EF4-FFF2-40B4-BE49-F238E27FC236}">
                <a16:creationId xmlns:a16="http://schemas.microsoft.com/office/drawing/2014/main" id="{EFB424E5-1368-4D59-BF9B-2BBBED36F2E2}"/>
              </a:ext>
            </a:extLst>
          </p:cNvPr>
          <p:cNvPicPr>
            <a:picLocks noChangeAspect="1"/>
          </p:cNvPicPr>
          <p:nvPr/>
        </p:nvPicPr>
        <p:blipFill>
          <a:blip r:embed="rId9"/>
          <a:stretch>
            <a:fillRect/>
          </a:stretch>
        </p:blipFill>
        <p:spPr>
          <a:xfrm>
            <a:off x="7311336" y="334"/>
            <a:ext cx="1833805" cy="1026935"/>
          </a:xfrm>
          <a:prstGeom prst="rect">
            <a:avLst/>
          </a:prstGeom>
          <a:ln w="12700">
            <a:miter lim="400000"/>
          </a:ln>
        </p:spPr>
      </p:pic>
    </p:spTree>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AF6B54-D0DF-4633-9510-42E701D42C95}"/>
              </a:ext>
            </a:extLst>
          </p:cNvPr>
          <p:cNvSpPr>
            <a:spLocks noGrp="1"/>
          </p:cNvSpPr>
          <p:nvPr>
            <p:ph type="title"/>
          </p:nvPr>
        </p:nvSpPr>
        <p:spPr>
          <a:xfrm>
            <a:off x="214808" y="173570"/>
            <a:ext cx="6588385" cy="702600"/>
          </a:xfrm>
        </p:spPr>
        <p:txBody>
          <a:bodyPr>
            <a:normAutofit/>
          </a:bodyPr>
          <a:lstStyle/>
          <a:p>
            <a:r>
              <a:rPr lang="en-US" b="1"/>
              <a:t>Executive Summary</a:t>
            </a:r>
            <a:r>
              <a:rPr lang="en-US"/>
              <a:t> –  (1/2)</a:t>
            </a:r>
            <a:br>
              <a:rPr lang="en-US"/>
            </a:br>
            <a:r>
              <a:rPr lang="en-US" sz="1400" i="1"/>
              <a:t>Main goal to predict $ based on housing prices &amp; restaurant features</a:t>
            </a:r>
            <a:endParaRPr lang="en-US"/>
          </a:p>
        </p:txBody>
      </p:sp>
      <p:graphicFrame>
        <p:nvGraphicFramePr>
          <p:cNvPr id="11" name="Diagram 11">
            <a:extLst>
              <a:ext uri="{FF2B5EF4-FFF2-40B4-BE49-F238E27FC236}">
                <a16:creationId xmlns:a16="http://schemas.microsoft.com/office/drawing/2014/main" id="{78DF814B-B702-4E28-86A2-0BAE3620EC0F}"/>
              </a:ext>
            </a:extLst>
          </p:cNvPr>
          <p:cNvGraphicFramePr/>
          <p:nvPr>
            <p:extLst>
              <p:ext uri="{D42A27DB-BD31-4B8C-83A1-F6EECF244321}">
                <p14:modId xmlns:p14="http://schemas.microsoft.com/office/powerpoint/2010/main" val="185339754"/>
              </p:ext>
            </p:extLst>
          </p:nvPr>
        </p:nvGraphicFramePr>
        <p:xfrm>
          <a:off x="417203" y="878453"/>
          <a:ext cx="6728829" cy="396173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1" name="Color-Zillow-Logo.jpg" descr="Color-Zillow-Logo.jpg">
            <a:extLst>
              <a:ext uri="{FF2B5EF4-FFF2-40B4-BE49-F238E27FC236}">
                <a16:creationId xmlns:a16="http://schemas.microsoft.com/office/drawing/2014/main" id="{E4196404-4F66-4DFB-AAB2-A45A7C73D34A}"/>
              </a:ext>
            </a:extLst>
          </p:cNvPr>
          <p:cNvPicPr>
            <a:picLocks noChangeAspect="1"/>
          </p:cNvPicPr>
          <p:nvPr/>
        </p:nvPicPr>
        <p:blipFill>
          <a:blip r:embed="rId8"/>
          <a:stretch>
            <a:fillRect/>
          </a:stretch>
        </p:blipFill>
        <p:spPr>
          <a:xfrm>
            <a:off x="7853607" y="1096985"/>
            <a:ext cx="1291056" cy="409275"/>
          </a:xfrm>
          <a:prstGeom prst="rect">
            <a:avLst/>
          </a:prstGeom>
          <a:ln w="12700">
            <a:miter lim="400000"/>
          </a:ln>
        </p:spPr>
      </p:pic>
      <p:pic>
        <p:nvPicPr>
          <p:cNvPr id="55" name="Colors-Yelp-logo.jpg" descr="Colors-Yelp-logo.jpg">
            <a:extLst>
              <a:ext uri="{FF2B5EF4-FFF2-40B4-BE49-F238E27FC236}">
                <a16:creationId xmlns:a16="http://schemas.microsoft.com/office/drawing/2014/main" id="{26899F75-8087-4D58-A114-806AD756A656}"/>
              </a:ext>
            </a:extLst>
          </p:cNvPr>
          <p:cNvPicPr>
            <a:picLocks noChangeAspect="1"/>
          </p:cNvPicPr>
          <p:nvPr/>
        </p:nvPicPr>
        <p:blipFill>
          <a:blip r:embed="rId9"/>
          <a:stretch>
            <a:fillRect/>
          </a:stretch>
        </p:blipFill>
        <p:spPr>
          <a:xfrm>
            <a:off x="7208279" y="1076"/>
            <a:ext cx="1936862" cy="1097201"/>
          </a:xfrm>
          <a:prstGeom prst="rect">
            <a:avLst/>
          </a:prstGeom>
          <a:ln w="12700">
            <a:miter lim="400000"/>
          </a:ln>
        </p:spPr>
      </p:pic>
    </p:spTree>
    <p:extLst>
      <p:ext uri="{BB962C8B-B14F-4D97-AF65-F5344CB8AC3E}">
        <p14:creationId xmlns:p14="http://schemas.microsoft.com/office/powerpoint/2010/main" val="1398746754"/>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CE05BF-4DFA-4FED-A7F7-A7BCD34F5363}"/>
              </a:ext>
            </a:extLst>
          </p:cNvPr>
          <p:cNvSpPr>
            <a:spLocks noGrp="1"/>
          </p:cNvSpPr>
          <p:nvPr>
            <p:ph type="title"/>
          </p:nvPr>
        </p:nvSpPr>
        <p:spPr>
          <a:xfrm>
            <a:off x="201660" y="61335"/>
            <a:ext cx="7571701" cy="702600"/>
          </a:xfrm>
        </p:spPr>
        <p:txBody>
          <a:bodyPr>
            <a:normAutofit/>
          </a:bodyPr>
          <a:lstStyle/>
          <a:p>
            <a:r>
              <a:rPr lang="en-US" b="1"/>
              <a:t>Why Build the Model?</a:t>
            </a:r>
          </a:p>
        </p:txBody>
      </p:sp>
      <p:pic>
        <p:nvPicPr>
          <p:cNvPr id="3" name="Picture 3" descr="Graphical user interface, text, application, email&#10;&#10;Description automatically generated">
            <a:extLst>
              <a:ext uri="{FF2B5EF4-FFF2-40B4-BE49-F238E27FC236}">
                <a16:creationId xmlns:a16="http://schemas.microsoft.com/office/drawing/2014/main" id="{634CDC0D-97F4-47A1-A630-E6922B9874A3}"/>
              </a:ext>
            </a:extLst>
          </p:cNvPr>
          <p:cNvPicPr>
            <a:picLocks noChangeAspect="1"/>
          </p:cNvPicPr>
          <p:nvPr/>
        </p:nvPicPr>
        <p:blipFill>
          <a:blip r:embed="rId3"/>
          <a:stretch>
            <a:fillRect/>
          </a:stretch>
        </p:blipFill>
        <p:spPr>
          <a:xfrm>
            <a:off x="5102154" y="819710"/>
            <a:ext cx="1901258" cy="4114800"/>
          </a:xfrm>
          <a:prstGeom prst="rect">
            <a:avLst/>
          </a:prstGeom>
        </p:spPr>
      </p:pic>
      <p:pic>
        <p:nvPicPr>
          <p:cNvPr id="5" name="Picture 5" descr="Graphical user interface, application&#10;&#10;Description automatically generated">
            <a:extLst>
              <a:ext uri="{FF2B5EF4-FFF2-40B4-BE49-F238E27FC236}">
                <a16:creationId xmlns:a16="http://schemas.microsoft.com/office/drawing/2014/main" id="{5A67C2AE-C7A4-4914-9AF0-D9BFADF5CC2F}"/>
              </a:ext>
            </a:extLst>
          </p:cNvPr>
          <p:cNvPicPr>
            <a:picLocks noChangeAspect="1"/>
          </p:cNvPicPr>
          <p:nvPr/>
        </p:nvPicPr>
        <p:blipFill>
          <a:blip r:embed="rId4"/>
          <a:stretch>
            <a:fillRect/>
          </a:stretch>
        </p:blipFill>
        <p:spPr>
          <a:xfrm>
            <a:off x="338047" y="819710"/>
            <a:ext cx="1901258" cy="4114800"/>
          </a:xfrm>
          <a:prstGeom prst="rect">
            <a:avLst/>
          </a:prstGeom>
        </p:spPr>
      </p:pic>
      <p:pic>
        <p:nvPicPr>
          <p:cNvPr id="6" name="Picture 6" descr="Graphical user interface, text, application, email&#10;&#10;Description automatically generated">
            <a:extLst>
              <a:ext uri="{FF2B5EF4-FFF2-40B4-BE49-F238E27FC236}">
                <a16:creationId xmlns:a16="http://schemas.microsoft.com/office/drawing/2014/main" id="{729ABC2F-5C3A-434C-BC10-4C49E4D34476}"/>
              </a:ext>
            </a:extLst>
          </p:cNvPr>
          <p:cNvPicPr>
            <a:picLocks noChangeAspect="1"/>
          </p:cNvPicPr>
          <p:nvPr/>
        </p:nvPicPr>
        <p:blipFill>
          <a:blip r:embed="rId5"/>
          <a:stretch>
            <a:fillRect/>
          </a:stretch>
        </p:blipFill>
        <p:spPr>
          <a:xfrm>
            <a:off x="2710292" y="819710"/>
            <a:ext cx="1901258" cy="4114800"/>
          </a:xfrm>
          <a:prstGeom prst="rect">
            <a:avLst/>
          </a:prstGeom>
        </p:spPr>
      </p:pic>
      <p:sp>
        <p:nvSpPr>
          <p:cNvPr id="7" name="Rectangle 6">
            <a:extLst>
              <a:ext uri="{FF2B5EF4-FFF2-40B4-BE49-F238E27FC236}">
                <a16:creationId xmlns:a16="http://schemas.microsoft.com/office/drawing/2014/main" id="{205D2B53-CDB4-4CFC-854A-25E9F6E75126}"/>
              </a:ext>
            </a:extLst>
          </p:cNvPr>
          <p:cNvSpPr/>
          <p:nvPr/>
        </p:nvSpPr>
        <p:spPr>
          <a:xfrm>
            <a:off x="4965358" y="2139956"/>
            <a:ext cx="2180665" cy="253253"/>
          </a:xfrm>
          <a:prstGeom prst="rect">
            <a:avLst/>
          </a:prstGeom>
          <a:no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ln>
                <a:noFill/>
              </a:ln>
              <a:solidFill>
                <a:srgbClr val="263238"/>
              </a:solidFill>
              <a:effectLst/>
              <a:uFillTx/>
              <a:latin typeface="+mj-lt"/>
              <a:ea typeface="+mj-ea"/>
              <a:cs typeface="+mj-cs"/>
              <a:sym typeface="Helvetica"/>
            </a:endParaRPr>
          </a:p>
        </p:txBody>
      </p:sp>
      <p:sp>
        <p:nvSpPr>
          <p:cNvPr id="9" name="Rectangle 8">
            <a:extLst>
              <a:ext uri="{FF2B5EF4-FFF2-40B4-BE49-F238E27FC236}">
                <a16:creationId xmlns:a16="http://schemas.microsoft.com/office/drawing/2014/main" id="{F9A55996-A8AE-4D0D-8E88-6A86FBDE5C1C}"/>
              </a:ext>
            </a:extLst>
          </p:cNvPr>
          <p:cNvSpPr/>
          <p:nvPr/>
        </p:nvSpPr>
        <p:spPr>
          <a:xfrm>
            <a:off x="2571331" y="2139337"/>
            <a:ext cx="2180665" cy="253253"/>
          </a:xfrm>
          <a:prstGeom prst="rect">
            <a:avLst/>
          </a:prstGeom>
          <a:no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ln>
                <a:noFill/>
              </a:ln>
              <a:solidFill>
                <a:srgbClr val="263238"/>
              </a:solidFill>
              <a:effectLst/>
              <a:uFillTx/>
              <a:latin typeface="+mj-lt"/>
              <a:ea typeface="+mj-ea"/>
              <a:cs typeface="+mj-cs"/>
              <a:sym typeface="Helvetica"/>
            </a:endParaRPr>
          </a:p>
        </p:txBody>
      </p:sp>
      <p:sp>
        <p:nvSpPr>
          <p:cNvPr id="10" name="Rectangle 9">
            <a:extLst>
              <a:ext uri="{FF2B5EF4-FFF2-40B4-BE49-F238E27FC236}">
                <a16:creationId xmlns:a16="http://schemas.microsoft.com/office/drawing/2014/main" id="{92E90BCB-E34F-4D2C-B57C-E68DCCD01856}"/>
              </a:ext>
            </a:extLst>
          </p:cNvPr>
          <p:cNvSpPr/>
          <p:nvPr/>
        </p:nvSpPr>
        <p:spPr>
          <a:xfrm>
            <a:off x="243166" y="2138016"/>
            <a:ext cx="2180665" cy="253253"/>
          </a:xfrm>
          <a:prstGeom prst="rect">
            <a:avLst/>
          </a:prstGeom>
          <a:no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ln>
                <a:noFill/>
              </a:ln>
              <a:solidFill>
                <a:srgbClr val="263238"/>
              </a:solidFill>
              <a:effectLst/>
              <a:uFillTx/>
              <a:latin typeface="+mj-lt"/>
              <a:ea typeface="+mj-ea"/>
              <a:cs typeface="+mj-cs"/>
              <a:sym typeface="Helvetica"/>
            </a:endParaRPr>
          </a:p>
        </p:txBody>
      </p:sp>
      <p:pic>
        <p:nvPicPr>
          <p:cNvPr id="4" name="Color-Zillow-Logo.jpg" descr="Color-Zillow-Logo.jpg">
            <a:extLst>
              <a:ext uri="{FF2B5EF4-FFF2-40B4-BE49-F238E27FC236}">
                <a16:creationId xmlns:a16="http://schemas.microsoft.com/office/drawing/2014/main" id="{CF3FE1CC-26C5-4EB3-9520-53C041879EBC}"/>
              </a:ext>
            </a:extLst>
          </p:cNvPr>
          <p:cNvPicPr>
            <a:picLocks noChangeAspect="1"/>
          </p:cNvPicPr>
          <p:nvPr/>
        </p:nvPicPr>
        <p:blipFill>
          <a:blip r:embed="rId6"/>
          <a:stretch>
            <a:fillRect/>
          </a:stretch>
        </p:blipFill>
        <p:spPr>
          <a:xfrm>
            <a:off x="8041405" y="974448"/>
            <a:ext cx="1104003" cy="352675"/>
          </a:xfrm>
          <a:prstGeom prst="rect">
            <a:avLst/>
          </a:prstGeom>
          <a:ln w="12700">
            <a:miter lim="400000"/>
          </a:ln>
        </p:spPr>
      </p:pic>
      <p:pic>
        <p:nvPicPr>
          <p:cNvPr id="8" name="Picture 11" descr="A picture containing drawing&#10;&#10;Description automatically generated">
            <a:extLst>
              <a:ext uri="{FF2B5EF4-FFF2-40B4-BE49-F238E27FC236}">
                <a16:creationId xmlns:a16="http://schemas.microsoft.com/office/drawing/2014/main" id="{52DDB4FC-2D0C-4816-B23C-BC5F09BBE97D}"/>
              </a:ext>
            </a:extLst>
          </p:cNvPr>
          <p:cNvPicPr>
            <a:picLocks noChangeAspect="1"/>
          </p:cNvPicPr>
          <p:nvPr/>
        </p:nvPicPr>
        <p:blipFill>
          <a:blip r:embed="rId7"/>
          <a:stretch>
            <a:fillRect/>
          </a:stretch>
        </p:blipFill>
        <p:spPr>
          <a:xfrm>
            <a:off x="7459901" y="768"/>
            <a:ext cx="1685327" cy="975863"/>
          </a:xfrm>
          <a:prstGeom prst="rect">
            <a:avLst/>
          </a:prstGeom>
        </p:spPr>
      </p:pic>
    </p:spTree>
    <p:extLst>
      <p:ext uri="{BB962C8B-B14F-4D97-AF65-F5344CB8AC3E}">
        <p14:creationId xmlns:p14="http://schemas.microsoft.com/office/powerpoint/2010/main" val="2952944712"/>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AF6B54-D0DF-4633-9510-42E701D42C95}"/>
              </a:ext>
            </a:extLst>
          </p:cNvPr>
          <p:cNvSpPr>
            <a:spLocks noGrp="1"/>
          </p:cNvSpPr>
          <p:nvPr>
            <p:ph type="title"/>
          </p:nvPr>
        </p:nvSpPr>
        <p:spPr>
          <a:xfrm>
            <a:off x="525423" y="131056"/>
            <a:ext cx="6428701" cy="702600"/>
          </a:xfrm>
        </p:spPr>
        <p:txBody>
          <a:bodyPr>
            <a:normAutofit fontScale="90000"/>
          </a:bodyPr>
          <a:lstStyle/>
          <a:p>
            <a:r>
              <a:rPr lang="en-US" sz="2400" b="1"/>
              <a:t>Steps</a:t>
            </a:r>
            <a:br>
              <a:rPr lang="en-US"/>
            </a:br>
            <a:endParaRPr lang="en-US" sz="1400" i="1"/>
          </a:p>
        </p:txBody>
      </p:sp>
      <p:graphicFrame>
        <p:nvGraphicFramePr>
          <p:cNvPr id="12" name="Diagram 12">
            <a:extLst>
              <a:ext uri="{FF2B5EF4-FFF2-40B4-BE49-F238E27FC236}">
                <a16:creationId xmlns:a16="http://schemas.microsoft.com/office/drawing/2014/main" id="{15C00EC1-DBA8-4AD6-9CBA-4A6822B8A0EB}"/>
              </a:ext>
            </a:extLst>
          </p:cNvPr>
          <p:cNvGraphicFramePr/>
          <p:nvPr>
            <p:extLst>
              <p:ext uri="{D42A27DB-BD31-4B8C-83A1-F6EECF244321}">
                <p14:modId xmlns:p14="http://schemas.microsoft.com/office/powerpoint/2010/main" val="2216911733"/>
              </p:ext>
            </p:extLst>
          </p:nvPr>
        </p:nvGraphicFramePr>
        <p:xfrm>
          <a:off x="952327" y="744809"/>
          <a:ext cx="6113970" cy="41859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65" name="Color-Zillow-Logo.jpg" descr="Color-Zillow-Logo.jpg">
            <a:extLst>
              <a:ext uri="{FF2B5EF4-FFF2-40B4-BE49-F238E27FC236}">
                <a16:creationId xmlns:a16="http://schemas.microsoft.com/office/drawing/2014/main" id="{242A378E-F5EC-47F7-9433-39E0AC6D44EC}"/>
              </a:ext>
            </a:extLst>
          </p:cNvPr>
          <p:cNvPicPr>
            <a:picLocks noChangeAspect="1"/>
          </p:cNvPicPr>
          <p:nvPr/>
        </p:nvPicPr>
        <p:blipFill>
          <a:blip r:embed="rId8"/>
          <a:stretch>
            <a:fillRect/>
          </a:stretch>
        </p:blipFill>
        <p:spPr>
          <a:xfrm>
            <a:off x="7788026" y="1045456"/>
            <a:ext cx="1361322" cy="437381"/>
          </a:xfrm>
          <a:prstGeom prst="rect">
            <a:avLst/>
          </a:prstGeom>
          <a:ln w="12700">
            <a:miter lim="400000"/>
          </a:ln>
        </p:spPr>
      </p:pic>
      <p:pic>
        <p:nvPicPr>
          <p:cNvPr id="186" name="Picture 186" descr="A picture containing drawing&#10;&#10;Description automatically generated">
            <a:extLst>
              <a:ext uri="{FF2B5EF4-FFF2-40B4-BE49-F238E27FC236}">
                <a16:creationId xmlns:a16="http://schemas.microsoft.com/office/drawing/2014/main" id="{0FDA341C-3791-4C3F-BFB8-BC0ABB8B5190}"/>
              </a:ext>
            </a:extLst>
          </p:cNvPr>
          <p:cNvPicPr>
            <a:picLocks noChangeAspect="1"/>
          </p:cNvPicPr>
          <p:nvPr/>
        </p:nvPicPr>
        <p:blipFill>
          <a:blip r:embed="rId9"/>
          <a:stretch>
            <a:fillRect/>
          </a:stretch>
        </p:blipFill>
        <p:spPr>
          <a:xfrm>
            <a:off x="7308544" y="1898"/>
            <a:ext cx="1833485" cy="1042285"/>
          </a:xfrm>
          <a:prstGeom prst="rect">
            <a:avLst/>
          </a:prstGeom>
        </p:spPr>
      </p:pic>
    </p:spTree>
    <p:extLst>
      <p:ext uri="{BB962C8B-B14F-4D97-AF65-F5344CB8AC3E}">
        <p14:creationId xmlns:p14="http://schemas.microsoft.com/office/powerpoint/2010/main" val="1497270760"/>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Google Shape;75;p13"/>
          <p:cNvSpPr txBox="1">
            <a:spLocks noGrp="1"/>
          </p:cNvSpPr>
          <p:nvPr>
            <p:ph type="title"/>
          </p:nvPr>
        </p:nvSpPr>
        <p:spPr>
          <a:xfrm>
            <a:off x="108232" y="63754"/>
            <a:ext cx="7571701" cy="702600"/>
          </a:xfrm>
          <a:prstGeom prst="rect">
            <a:avLst/>
          </a:prstGeom>
        </p:spPr>
        <p:txBody>
          <a:bodyPr/>
          <a:lstStyle>
            <a:lvl1pPr>
              <a:defRPr sz="2500"/>
            </a:lvl1pPr>
          </a:lstStyle>
          <a:p>
            <a:r>
              <a:rPr lang="en-US" b="1"/>
              <a:t>Data Preprocessing - Yelp</a:t>
            </a:r>
            <a:r>
              <a:rPr lang="en-US"/>
              <a:t> </a:t>
            </a:r>
            <a:endParaRPr/>
          </a:p>
        </p:txBody>
      </p:sp>
      <p:sp>
        <p:nvSpPr>
          <p:cNvPr id="2" name="Text Placeholder 1">
            <a:extLst>
              <a:ext uri="{FF2B5EF4-FFF2-40B4-BE49-F238E27FC236}">
                <a16:creationId xmlns:a16="http://schemas.microsoft.com/office/drawing/2014/main" id="{700A7333-48FC-4782-BBFA-6070462F54F7}"/>
              </a:ext>
            </a:extLst>
          </p:cNvPr>
          <p:cNvSpPr>
            <a:spLocks noGrp="1"/>
          </p:cNvSpPr>
          <p:nvPr>
            <p:ph type="body" idx="1"/>
          </p:nvPr>
        </p:nvSpPr>
        <p:spPr>
          <a:xfrm>
            <a:off x="786149" y="1010030"/>
            <a:ext cx="7571701" cy="3573601"/>
          </a:xfrm>
        </p:spPr>
        <p:txBody>
          <a:bodyPr lIns="91423" tIns="91423" rIns="91423" bIns="91423" anchor="t">
            <a:normAutofit/>
          </a:bodyPr>
          <a:lstStyle/>
          <a:p>
            <a:endParaRPr lang="en-US" sz="2000"/>
          </a:p>
          <a:p>
            <a:endParaRPr lang="en-US" b="1"/>
          </a:p>
          <a:p>
            <a:endParaRPr lang="en-US"/>
          </a:p>
        </p:txBody>
      </p:sp>
      <p:sp>
        <p:nvSpPr>
          <p:cNvPr id="137" name="Google Shape;79;p13"/>
          <p:cNvSpPr txBox="1">
            <a:spLocks noGrp="1"/>
          </p:cNvSpPr>
          <p:nvPr>
            <p:ph type="sldNum" sz="quarter" idx="2"/>
          </p:nvPr>
        </p:nvSpPr>
        <p:spPr>
          <a:prstGeom prst="rect">
            <a:avLst/>
          </a:prstGeom>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a:lstStyle/>
          <a:p>
            <a:fld id="{86CB4B4D-7CA3-9044-876B-883B54F8677D}" type="slidenum">
              <a:t>6</a:t>
            </a:fld>
            <a:endParaRPr/>
          </a:p>
        </p:txBody>
      </p:sp>
      <p:pic>
        <p:nvPicPr>
          <p:cNvPr id="3" name="Picture 3" descr="Text&#10;&#10;Description automatically generated">
            <a:extLst>
              <a:ext uri="{FF2B5EF4-FFF2-40B4-BE49-F238E27FC236}">
                <a16:creationId xmlns:a16="http://schemas.microsoft.com/office/drawing/2014/main" id="{3E393444-B81D-4C2E-B3E2-D7C954F182DC}"/>
              </a:ext>
            </a:extLst>
          </p:cNvPr>
          <p:cNvPicPr>
            <a:picLocks noChangeAspect="1"/>
          </p:cNvPicPr>
          <p:nvPr/>
        </p:nvPicPr>
        <p:blipFill>
          <a:blip r:embed="rId3"/>
          <a:stretch>
            <a:fillRect/>
          </a:stretch>
        </p:blipFill>
        <p:spPr>
          <a:xfrm>
            <a:off x="4797019" y="3090584"/>
            <a:ext cx="4083269" cy="1813035"/>
          </a:xfrm>
          <a:prstGeom prst="rect">
            <a:avLst/>
          </a:prstGeom>
        </p:spPr>
      </p:pic>
      <p:graphicFrame>
        <p:nvGraphicFramePr>
          <p:cNvPr id="32" name="Diagram 32">
            <a:extLst>
              <a:ext uri="{FF2B5EF4-FFF2-40B4-BE49-F238E27FC236}">
                <a16:creationId xmlns:a16="http://schemas.microsoft.com/office/drawing/2014/main" id="{24F29DEE-4C68-4BC7-91C4-E5BCB069D580}"/>
              </a:ext>
            </a:extLst>
          </p:cNvPr>
          <p:cNvGraphicFramePr/>
          <p:nvPr>
            <p:extLst>
              <p:ext uri="{D42A27DB-BD31-4B8C-83A1-F6EECF244321}">
                <p14:modId xmlns:p14="http://schemas.microsoft.com/office/powerpoint/2010/main" val="4243193776"/>
              </p:ext>
            </p:extLst>
          </p:nvPr>
        </p:nvGraphicFramePr>
        <p:xfrm>
          <a:off x="197069" y="766597"/>
          <a:ext cx="5943599" cy="300727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991" name="Color-Zillow-Logo.jpg" descr="Color-Zillow-Logo.jpg">
            <a:extLst>
              <a:ext uri="{FF2B5EF4-FFF2-40B4-BE49-F238E27FC236}">
                <a16:creationId xmlns:a16="http://schemas.microsoft.com/office/drawing/2014/main" id="{84D113BD-6F5C-419B-AB09-6B711DDBE3DE}"/>
              </a:ext>
            </a:extLst>
          </p:cNvPr>
          <p:cNvPicPr>
            <a:picLocks noChangeAspect="1"/>
          </p:cNvPicPr>
          <p:nvPr/>
        </p:nvPicPr>
        <p:blipFill>
          <a:blip r:embed="rId9"/>
          <a:stretch>
            <a:fillRect/>
          </a:stretch>
        </p:blipFill>
        <p:spPr>
          <a:xfrm>
            <a:off x="8111251" y="1007982"/>
            <a:ext cx="1033414" cy="577914"/>
          </a:xfrm>
          <a:prstGeom prst="rect">
            <a:avLst/>
          </a:prstGeom>
          <a:ln w="12700">
            <a:miter lim="400000"/>
          </a:ln>
        </p:spPr>
      </p:pic>
      <p:pic>
        <p:nvPicPr>
          <p:cNvPr id="1094" name="Picture 1094" descr="A picture containing drawing&#10;&#10;Description automatically generated">
            <a:extLst>
              <a:ext uri="{FF2B5EF4-FFF2-40B4-BE49-F238E27FC236}">
                <a16:creationId xmlns:a16="http://schemas.microsoft.com/office/drawing/2014/main" id="{E4D6ACC3-5ED5-4B32-80D1-667C2CC6B7DF}"/>
              </a:ext>
            </a:extLst>
          </p:cNvPr>
          <p:cNvPicPr>
            <a:picLocks noChangeAspect="1"/>
          </p:cNvPicPr>
          <p:nvPr/>
        </p:nvPicPr>
        <p:blipFill>
          <a:blip r:embed="rId10"/>
          <a:stretch>
            <a:fillRect/>
          </a:stretch>
        </p:blipFill>
        <p:spPr>
          <a:xfrm>
            <a:off x="7382010" y="1898"/>
            <a:ext cx="1763218" cy="1000125"/>
          </a:xfrm>
          <a:prstGeom prst="rect">
            <a:avLst/>
          </a:prstGeom>
        </p:spPr>
      </p:pic>
    </p:spTree>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Google Shape;75;p13"/>
          <p:cNvSpPr txBox="1">
            <a:spLocks noGrp="1"/>
          </p:cNvSpPr>
          <p:nvPr>
            <p:ph type="title"/>
          </p:nvPr>
        </p:nvSpPr>
        <p:spPr>
          <a:xfrm>
            <a:off x="1815" y="692"/>
            <a:ext cx="7571701" cy="702600"/>
          </a:xfrm>
          <a:prstGeom prst="rect">
            <a:avLst/>
          </a:prstGeom>
        </p:spPr>
        <p:txBody>
          <a:bodyPr/>
          <a:lstStyle>
            <a:lvl1pPr>
              <a:defRPr sz="2500"/>
            </a:lvl1pPr>
          </a:lstStyle>
          <a:p>
            <a:r>
              <a:rPr lang="en-US" b="1"/>
              <a:t>Data Preprocessing</a:t>
            </a:r>
            <a:r>
              <a:t> </a:t>
            </a:r>
            <a:r>
              <a:rPr lang="en-US"/>
              <a:t>- </a:t>
            </a:r>
            <a:r>
              <a:rPr lang="en-US" b="1"/>
              <a:t>Zillow</a:t>
            </a:r>
          </a:p>
        </p:txBody>
      </p:sp>
      <p:sp>
        <p:nvSpPr>
          <p:cNvPr id="2" name="Text Placeholder 1">
            <a:extLst>
              <a:ext uri="{FF2B5EF4-FFF2-40B4-BE49-F238E27FC236}">
                <a16:creationId xmlns:a16="http://schemas.microsoft.com/office/drawing/2014/main" id="{700A7333-48FC-4782-BBFA-6070462F54F7}"/>
              </a:ext>
            </a:extLst>
          </p:cNvPr>
          <p:cNvSpPr>
            <a:spLocks noGrp="1"/>
          </p:cNvSpPr>
          <p:nvPr>
            <p:ph type="body" idx="1"/>
          </p:nvPr>
        </p:nvSpPr>
        <p:spPr>
          <a:xfrm>
            <a:off x="100747" y="784287"/>
            <a:ext cx="7571701" cy="3573601"/>
          </a:xfrm>
        </p:spPr>
        <p:txBody>
          <a:bodyPr lIns="91423" tIns="91423" rIns="91423" bIns="91423" anchor="t">
            <a:normAutofit/>
          </a:bodyPr>
          <a:lstStyle/>
          <a:p>
            <a:pPr marL="76200" indent="0">
              <a:buNone/>
            </a:pPr>
            <a:endParaRPr lang="en-US" sz="2000"/>
          </a:p>
          <a:p>
            <a:endParaRPr lang="en-US" sz="2000"/>
          </a:p>
          <a:p>
            <a:endParaRPr lang="en-US" sz="2000"/>
          </a:p>
        </p:txBody>
      </p:sp>
      <p:sp>
        <p:nvSpPr>
          <p:cNvPr id="137" name="Google Shape;79;p13"/>
          <p:cNvSpPr txBox="1">
            <a:spLocks noGrp="1"/>
          </p:cNvSpPr>
          <p:nvPr>
            <p:ph type="sldNum" sz="quarter" idx="2"/>
          </p:nvPr>
        </p:nvSpPr>
        <p:spPr>
          <a:prstGeom prst="rect">
            <a:avLst/>
          </a:prstGeom>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a:lstStyle/>
          <a:p>
            <a:fld id="{86CB4B4D-7CA3-9044-876B-883B54F8677D}" type="slidenum">
              <a:t>7</a:t>
            </a:fld>
            <a:endParaRPr/>
          </a:p>
        </p:txBody>
      </p:sp>
      <p:pic>
        <p:nvPicPr>
          <p:cNvPr id="4" name="Picture 4" descr="Table&#10;&#10;Description automatically generated">
            <a:extLst>
              <a:ext uri="{FF2B5EF4-FFF2-40B4-BE49-F238E27FC236}">
                <a16:creationId xmlns:a16="http://schemas.microsoft.com/office/drawing/2014/main" id="{216F8CA6-56EE-4BFE-A362-CDB17234D2DE}"/>
              </a:ext>
            </a:extLst>
          </p:cNvPr>
          <p:cNvPicPr>
            <a:picLocks noChangeAspect="1"/>
          </p:cNvPicPr>
          <p:nvPr/>
        </p:nvPicPr>
        <p:blipFill>
          <a:blip r:embed="rId3"/>
          <a:stretch>
            <a:fillRect/>
          </a:stretch>
        </p:blipFill>
        <p:spPr>
          <a:xfrm>
            <a:off x="4746632" y="570884"/>
            <a:ext cx="2438682" cy="1901134"/>
          </a:xfrm>
          <a:prstGeom prst="rect">
            <a:avLst/>
          </a:prstGeom>
        </p:spPr>
      </p:pic>
      <p:pic>
        <p:nvPicPr>
          <p:cNvPr id="5" name="Picture 5" descr="Table&#10;&#10;Description automatically generated">
            <a:extLst>
              <a:ext uri="{FF2B5EF4-FFF2-40B4-BE49-F238E27FC236}">
                <a16:creationId xmlns:a16="http://schemas.microsoft.com/office/drawing/2014/main" id="{9E5A6443-46A5-4A25-B85C-469D1CD512B1}"/>
              </a:ext>
            </a:extLst>
          </p:cNvPr>
          <p:cNvPicPr>
            <a:picLocks noChangeAspect="1"/>
          </p:cNvPicPr>
          <p:nvPr/>
        </p:nvPicPr>
        <p:blipFill>
          <a:blip r:embed="rId4"/>
          <a:stretch>
            <a:fillRect/>
          </a:stretch>
        </p:blipFill>
        <p:spPr>
          <a:xfrm>
            <a:off x="4745303" y="2930297"/>
            <a:ext cx="2487237" cy="2010534"/>
          </a:xfrm>
          <a:prstGeom prst="rect">
            <a:avLst/>
          </a:prstGeom>
        </p:spPr>
      </p:pic>
      <p:sp>
        <p:nvSpPr>
          <p:cNvPr id="6" name="Arrow: Right 5">
            <a:extLst>
              <a:ext uri="{FF2B5EF4-FFF2-40B4-BE49-F238E27FC236}">
                <a16:creationId xmlns:a16="http://schemas.microsoft.com/office/drawing/2014/main" id="{DD98E20E-FBC1-463F-AC13-A55C62CC8D95}"/>
              </a:ext>
            </a:extLst>
          </p:cNvPr>
          <p:cNvSpPr/>
          <p:nvPr/>
        </p:nvSpPr>
        <p:spPr>
          <a:xfrm rot="5400000">
            <a:off x="5773647" y="2548958"/>
            <a:ext cx="342184" cy="219077"/>
          </a:xfrm>
          <a:prstGeom prst="rightArrow">
            <a:avLst/>
          </a:prstGeom>
          <a:solidFill>
            <a:schemeClr val="accent2">
              <a:lumMod val="60000"/>
              <a:lumOff val="40000"/>
            </a:schemeClr>
          </a:solidFill>
          <a:ln/>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lang="en-US" sz="1400" i="0" u="none" strike="noStrike" cap="none" spc="0" normalizeH="0" baseline="0">
              <a:ln>
                <a:noFill/>
              </a:ln>
              <a:solidFill>
                <a:srgbClr val="FF0000"/>
              </a:solidFill>
              <a:effectLst/>
              <a:uFillTx/>
              <a:latin typeface="+mj-lt"/>
              <a:ea typeface="+mj-ea"/>
              <a:cs typeface="+mj-cs"/>
            </a:endParaRPr>
          </a:p>
        </p:txBody>
      </p:sp>
      <p:graphicFrame>
        <p:nvGraphicFramePr>
          <p:cNvPr id="3" name="Diagram 6">
            <a:extLst>
              <a:ext uri="{FF2B5EF4-FFF2-40B4-BE49-F238E27FC236}">
                <a16:creationId xmlns:a16="http://schemas.microsoft.com/office/drawing/2014/main" id="{A4C18A59-26AD-46CA-B4EB-4F90FCB1361F}"/>
              </a:ext>
            </a:extLst>
          </p:cNvPr>
          <p:cNvGraphicFramePr/>
          <p:nvPr>
            <p:extLst>
              <p:ext uri="{D42A27DB-BD31-4B8C-83A1-F6EECF244321}">
                <p14:modId xmlns:p14="http://schemas.microsoft.com/office/powerpoint/2010/main" val="3278631663"/>
              </p:ext>
            </p:extLst>
          </p:nvPr>
        </p:nvGraphicFramePr>
        <p:xfrm>
          <a:off x="-335016" y="829660"/>
          <a:ext cx="4572000" cy="36576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562" name="Color-Zillow-Logo.jpg" descr="Color-Zillow-Logo.jpg">
            <a:extLst>
              <a:ext uri="{FF2B5EF4-FFF2-40B4-BE49-F238E27FC236}">
                <a16:creationId xmlns:a16="http://schemas.microsoft.com/office/drawing/2014/main" id="{6A3E4B4B-AB3F-4291-BE5F-360872ECB771}"/>
              </a:ext>
            </a:extLst>
          </p:cNvPr>
          <p:cNvPicPr>
            <a:picLocks noChangeAspect="1"/>
          </p:cNvPicPr>
          <p:nvPr/>
        </p:nvPicPr>
        <p:blipFill>
          <a:blip r:embed="rId10"/>
          <a:stretch>
            <a:fillRect/>
          </a:stretch>
        </p:blipFill>
        <p:spPr>
          <a:xfrm>
            <a:off x="8061337" y="951026"/>
            <a:ext cx="1084071" cy="486811"/>
          </a:xfrm>
          <a:prstGeom prst="rect">
            <a:avLst/>
          </a:prstGeom>
          <a:ln w="12700">
            <a:miter lim="400000"/>
          </a:ln>
        </p:spPr>
      </p:pic>
      <p:pic>
        <p:nvPicPr>
          <p:cNvPr id="677" name="Picture 677" descr="A picture containing drawing&#10;&#10;Description automatically generated">
            <a:extLst>
              <a:ext uri="{FF2B5EF4-FFF2-40B4-BE49-F238E27FC236}">
                <a16:creationId xmlns:a16="http://schemas.microsoft.com/office/drawing/2014/main" id="{40C1CE95-A5D9-4741-9B8F-E9847B5E6575}"/>
              </a:ext>
            </a:extLst>
          </p:cNvPr>
          <p:cNvPicPr>
            <a:picLocks noChangeAspect="1"/>
          </p:cNvPicPr>
          <p:nvPr/>
        </p:nvPicPr>
        <p:blipFill>
          <a:blip r:embed="rId11"/>
          <a:stretch>
            <a:fillRect/>
          </a:stretch>
        </p:blipFill>
        <p:spPr>
          <a:xfrm>
            <a:off x="7463615" y="1284"/>
            <a:ext cx="1681612" cy="947756"/>
          </a:xfrm>
          <a:prstGeom prst="rect">
            <a:avLst/>
          </a:prstGeom>
        </p:spPr>
      </p:pic>
      <p:sp>
        <p:nvSpPr>
          <p:cNvPr id="31" name="Rectangle 30">
            <a:extLst>
              <a:ext uri="{FF2B5EF4-FFF2-40B4-BE49-F238E27FC236}">
                <a16:creationId xmlns:a16="http://schemas.microsoft.com/office/drawing/2014/main" id="{20EF4E2B-1740-4E64-80E8-2505A7571191}"/>
              </a:ext>
            </a:extLst>
          </p:cNvPr>
          <p:cNvSpPr/>
          <p:nvPr/>
        </p:nvSpPr>
        <p:spPr>
          <a:xfrm>
            <a:off x="6732814" y="2833008"/>
            <a:ext cx="451758" cy="2171700"/>
          </a:xfrm>
          <a:prstGeom prst="rect">
            <a:avLst/>
          </a:prstGeom>
          <a:no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ln>
                <a:noFill/>
              </a:ln>
              <a:solidFill>
                <a:srgbClr val="263238"/>
              </a:solidFill>
              <a:effectLst/>
              <a:uFillTx/>
              <a:latin typeface="+mj-lt"/>
              <a:ea typeface="+mj-ea"/>
              <a:cs typeface="+mj-cs"/>
              <a:sym typeface="Helvetica"/>
            </a:endParaRPr>
          </a:p>
        </p:txBody>
      </p:sp>
    </p:spTree>
    <p:extLst>
      <p:ext uri="{BB962C8B-B14F-4D97-AF65-F5344CB8AC3E}">
        <p14:creationId xmlns:p14="http://schemas.microsoft.com/office/powerpoint/2010/main" val="2182321912"/>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DE7AD1-978D-4D0F-834C-4D57EA4DC778}"/>
              </a:ext>
            </a:extLst>
          </p:cNvPr>
          <p:cNvSpPr>
            <a:spLocks noGrp="1"/>
          </p:cNvSpPr>
          <p:nvPr>
            <p:ph type="title"/>
          </p:nvPr>
        </p:nvSpPr>
        <p:spPr>
          <a:xfrm>
            <a:off x="200522" y="0"/>
            <a:ext cx="7571701" cy="702600"/>
          </a:xfrm>
        </p:spPr>
        <p:txBody>
          <a:bodyPr/>
          <a:lstStyle/>
          <a:p>
            <a:r>
              <a:rPr lang="en-US"/>
              <a:t>Data Modelling- Features</a:t>
            </a:r>
          </a:p>
        </p:txBody>
      </p:sp>
      <p:sp>
        <p:nvSpPr>
          <p:cNvPr id="3" name="Text Placeholder 2">
            <a:extLst>
              <a:ext uri="{FF2B5EF4-FFF2-40B4-BE49-F238E27FC236}">
                <a16:creationId xmlns:a16="http://schemas.microsoft.com/office/drawing/2014/main" id="{C4DBC219-62DE-4666-9A83-DD5FCA576544}"/>
              </a:ext>
            </a:extLst>
          </p:cNvPr>
          <p:cNvSpPr>
            <a:spLocks noGrp="1"/>
          </p:cNvSpPr>
          <p:nvPr>
            <p:ph type="body" sz="half" idx="1"/>
          </p:nvPr>
        </p:nvSpPr>
        <p:spPr>
          <a:xfrm>
            <a:off x="113404" y="823175"/>
            <a:ext cx="8661435" cy="3531357"/>
          </a:xfrm>
        </p:spPr>
        <p:txBody>
          <a:bodyPr lIns="91423" tIns="91423" rIns="91423" bIns="91423" anchor="t">
            <a:normAutofit fontScale="55000" lnSpcReduction="20000"/>
          </a:bodyPr>
          <a:lstStyle/>
          <a:p>
            <a:pPr marL="101600" indent="0">
              <a:buNone/>
            </a:pPr>
            <a:r>
              <a:rPr lang="en-US" sz="2600" b="1"/>
              <a:t>Attributes : In total we have 102 features (Most are Binaries)</a:t>
            </a:r>
          </a:p>
          <a:p>
            <a:r>
              <a:rPr lang="en-US" b="1"/>
              <a:t>Locations (Non-Binary): </a:t>
            </a:r>
            <a:r>
              <a:rPr lang="en-US"/>
              <a:t>Housing range, Postal Code </a:t>
            </a:r>
          </a:p>
          <a:p>
            <a:pPr marL="101600" indent="0">
              <a:buNone/>
            </a:pPr>
            <a:endParaRPr lang="en-US"/>
          </a:p>
          <a:p>
            <a:r>
              <a:rPr lang="en-US" b="1"/>
              <a:t>Yelp review (Non-Binary): </a:t>
            </a:r>
            <a:r>
              <a:rPr lang="en-US"/>
              <a:t>Star rating, Review Count</a:t>
            </a:r>
          </a:p>
          <a:p>
            <a:pPr marL="101600" indent="0">
              <a:buNone/>
            </a:pPr>
            <a:endParaRPr lang="en-US"/>
          </a:p>
          <a:p>
            <a:r>
              <a:rPr lang="en-US" b="1"/>
              <a:t>Amenities: </a:t>
            </a:r>
            <a:r>
              <a:rPr lang="en-US"/>
              <a:t>Take out, Credit Card, Good For kids , Good for Groups, Delivery, Outdoor Seating, Wi-fi, Table Service, Parking, Dress Code, Noise, Ambiance </a:t>
            </a:r>
          </a:p>
          <a:p>
            <a:pPr marL="101600" indent="0">
              <a:buNone/>
            </a:pPr>
            <a:endParaRPr lang="en-US"/>
          </a:p>
          <a:p>
            <a:r>
              <a:rPr lang="en-US" b="1"/>
              <a:t>Mealtime: </a:t>
            </a:r>
            <a:r>
              <a:rPr lang="en-US"/>
              <a:t>Breakfast, Brunch Lunch, Dinner, </a:t>
            </a:r>
            <a:r>
              <a:rPr lang="en-US" err="1"/>
              <a:t>Latenight</a:t>
            </a:r>
            <a:endParaRPr lang="en-US"/>
          </a:p>
          <a:p>
            <a:pPr marL="101600" indent="0">
              <a:buNone/>
            </a:pPr>
            <a:endParaRPr lang="en-US"/>
          </a:p>
          <a:p>
            <a:r>
              <a:rPr lang="en-US" b="1"/>
              <a:t>Restaurant Type: </a:t>
            </a:r>
            <a:r>
              <a:rPr lang="en-US" err="1"/>
              <a:t>Fastfood</a:t>
            </a:r>
            <a:r>
              <a:rPr lang="en-US"/>
              <a:t>, Bakeries, Dessert, Food Trucks, Steakhouses, Ice cream &amp; Frozen Yogurt, Bar, Pubs, Nightlife, etc. </a:t>
            </a:r>
          </a:p>
          <a:p>
            <a:pPr marL="101600" indent="0">
              <a:buNone/>
            </a:pPr>
            <a:endParaRPr lang="en-US"/>
          </a:p>
          <a:p>
            <a:r>
              <a:rPr lang="en-US" b="1"/>
              <a:t>Cuisine: </a:t>
            </a:r>
            <a:r>
              <a:rPr lang="en-US"/>
              <a:t>American, Mexican, Chinese, French, Italian, Vietnamese, Thai, etc.</a:t>
            </a:r>
          </a:p>
          <a:p>
            <a:pPr marL="101600" indent="0">
              <a:buNone/>
            </a:pPr>
            <a:endParaRPr lang="en-US"/>
          </a:p>
          <a:p>
            <a:r>
              <a:rPr lang="en-US" b="1"/>
              <a:t>Type of Food: </a:t>
            </a:r>
            <a:r>
              <a:rPr lang="en-US"/>
              <a:t>Burgers, Sandwiches, Gluten-Free, Vegan, Vegetarian, Pizza,  Salad, Tapas , etc. </a:t>
            </a:r>
          </a:p>
          <a:p>
            <a:pPr marL="101600" indent="0">
              <a:buNone/>
            </a:pPr>
            <a:endParaRPr lang="en-US"/>
          </a:p>
          <a:p>
            <a:pPr marL="101600" indent="0">
              <a:buNone/>
            </a:pPr>
            <a:endParaRPr lang="en-US"/>
          </a:p>
          <a:p>
            <a:pPr marL="101600" indent="0">
              <a:buNone/>
            </a:pPr>
            <a:endParaRPr lang="en-US"/>
          </a:p>
          <a:p>
            <a:pPr marL="101600" indent="0">
              <a:buNone/>
            </a:pPr>
            <a:endParaRPr lang="en-US"/>
          </a:p>
          <a:p>
            <a:pPr marL="101600" indent="0">
              <a:buNone/>
            </a:pPr>
            <a:endParaRPr lang="en-US"/>
          </a:p>
        </p:txBody>
      </p:sp>
      <p:pic>
        <p:nvPicPr>
          <p:cNvPr id="6" name="Color-Zillow-Logo.jpg" descr="Color-Zillow-Logo.jpg">
            <a:extLst>
              <a:ext uri="{FF2B5EF4-FFF2-40B4-BE49-F238E27FC236}">
                <a16:creationId xmlns:a16="http://schemas.microsoft.com/office/drawing/2014/main" id="{5DE155E9-EDA0-4946-9795-E65150E48A91}"/>
              </a:ext>
            </a:extLst>
          </p:cNvPr>
          <p:cNvPicPr>
            <a:picLocks noChangeAspect="1"/>
          </p:cNvPicPr>
          <p:nvPr/>
        </p:nvPicPr>
        <p:blipFill>
          <a:blip r:embed="rId3"/>
          <a:stretch>
            <a:fillRect/>
          </a:stretch>
        </p:blipFill>
        <p:spPr>
          <a:xfrm>
            <a:off x="8160551" y="1016607"/>
            <a:ext cx="984857" cy="482417"/>
          </a:xfrm>
          <a:prstGeom prst="rect">
            <a:avLst/>
          </a:prstGeom>
          <a:ln w="12700">
            <a:miter lim="400000"/>
          </a:ln>
        </p:spPr>
      </p:pic>
      <p:pic>
        <p:nvPicPr>
          <p:cNvPr id="7" name="Picture 7" descr="A picture containing drawing&#10;&#10;Description automatically generated">
            <a:extLst>
              <a:ext uri="{FF2B5EF4-FFF2-40B4-BE49-F238E27FC236}">
                <a16:creationId xmlns:a16="http://schemas.microsoft.com/office/drawing/2014/main" id="{3EDB78DF-D5B3-440A-9C69-D1F9473192AA}"/>
              </a:ext>
            </a:extLst>
          </p:cNvPr>
          <p:cNvPicPr>
            <a:picLocks noChangeAspect="1"/>
          </p:cNvPicPr>
          <p:nvPr/>
        </p:nvPicPr>
        <p:blipFill>
          <a:blip r:embed="rId4"/>
          <a:stretch>
            <a:fillRect/>
          </a:stretch>
        </p:blipFill>
        <p:spPr>
          <a:xfrm>
            <a:off x="7336102" y="-655"/>
            <a:ext cx="1809125" cy="1018540"/>
          </a:xfrm>
          <a:prstGeom prst="rect">
            <a:avLst/>
          </a:prstGeom>
        </p:spPr>
      </p:pic>
    </p:spTree>
    <p:extLst>
      <p:ext uri="{BB962C8B-B14F-4D97-AF65-F5344CB8AC3E}">
        <p14:creationId xmlns:p14="http://schemas.microsoft.com/office/powerpoint/2010/main" val="2001157426"/>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Google Shape;75;p13"/>
          <p:cNvSpPr txBox="1">
            <a:spLocks noGrp="1"/>
          </p:cNvSpPr>
          <p:nvPr>
            <p:ph type="title"/>
          </p:nvPr>
        </p:nvSpPr>
        <p:spPr>
          <a:prstGeom prst="rect">
            <a:avLst/>
          </a:prstGeom>
        </p:spPr>
        <p:txBody>
          <a:bodyPr/>
          <a:lstStyle>
            <a:lvl1pPr>
              <a:defRPr sz="2500"/>
            </a:lvl1pPr>
          </a:lstStyle>
          <a:p>
            <a:r>
              <a:rPr lang="en-US" b="1"/>
              <a:t>Run the Algorithms</a:t>
            </a:r>
            <a:endParaRPr lang="en-US"/>
          </a:p>
        </p:txBody>
      </p:sp>
      <p:sp>
        <p:nvSpPr>
          <p:cNvPr id="2" name="Text Placeholder 1">
            <a:extLst>
              <a:ext uri="{FF2B5EF4-FFF2-40B4-BE49-F238E27FC236}">
                <a16:creationId xmlns:a16="http://schemas.microsoft.com/office/drawing/2014/main" id="{700A7333-48FC-4782-BBFA-6070462F54F7}"/>
              </a:ext>
            </a:extLst>
          </p:cNvPr>
          <p:cNvSpPr>
            <a:spLocks noGrp="1"/>
          </p:cNvSpPr>
          <p:nvPr>
            <p:ph type="body" sz="half" idx="1"/>
          </p:nvPr>
        </p:nvSpPr>
        <p:spPr>
          <a:xfrm>
            <a:off x="551673" y="1760027"/>
            <a:ext cx="3675303" cy="3725701"/>
          </a:xfrm>
        </p:spPr>
        <p:txBody>
          <a:bodyPr lIns="91423" tIns="91423" rIns="91423" bIns="91423" anchor="t">
            <a:normAutofit/>
          </a:bodyPr>
          <a:lstStyle/>
          <a:p>
            <a:r>
              <a:rPr lang="en-US" sz="2400"/>
              <a:t>Naïve Bayes</a:t>
            </a:r>
          </a:p>
        </p:txBody>
      </p:sp>
      <p:sp>
        <p:nvSpPr>
          <p:cNvPr id="4" name="Text Placeholder 3">
            <a:extLst>
              <a:ext uri="{FF2B5EF4-FFF2-40B4-BE49-F238E27FC236}">
                <a16:creationId xmlns:a16="http://schemas.microsoft.com/office/drawing/2014/main" id="{1F8A93E3-ABA8-494F-B19C-40145AFE5C06}"/>
              </a:ext>
            </a:extLst>
          </p:cNvPr>
          <p:cNvSpPr>
            <a:spLocks noGrp="1"/>
          </p:cNvSpPr>
          <p:nvPr>
            <p:ph type="body" sz="half" idx="21"/>
          </p:nvPr>
        </p:nvSpPr>
        <p:spPr>
          <a:xfrm>
            <a:off x="4616716" y="1669072"/>
            <a:ext cx="3675301" cy="3725703"/>
          </a:xfrm>
        </p:spPr>
        <p:txBody>
          <a:bodyPr lIns="91423" tIns="91423" rIns="91423" bIns="91423" anchor="t">
            <a:normAutofit/>
          </a:bodyPr>
          <a:lstStyle/>
          <a:p>
            <a:r>
              <a:rPr lang="en-US"/>
              <a:t>Random Forest</a:t>
            </a:r>
          </a:p>
        </p:txBody>
      </p:sp>
      <p:sp>
        <p:nvSpPr>
          <p:cNvPr id="137" name="Google Shape;79;p13"/>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9</a:t>
            </a:fld>
            <a:endParaRPr/>
          </a:p>
        </p:txBody>
      </p:sp>
      <p:sp>
        <p:nvSpPr>
          <p:cNvPr id="5" name="Google Shape;75;p13">
            <a:extLst>
              <a:ext uri="{FF2B5EF4-FFF2-40B4-BE49-F238E27FC236}">
                <a16:creationId xmlns:a16="http://schemas.microsoft.com/office/drawing/2014/main" id="{58A1E6B6-1A48-434F-9675-270A94EA957B}"/>
              </a:ext>
            </a:extLst>
          </p:cNvPr>
          <p:cNvSpPr txBox="1">
            <a:spLocks/>
          </p:cNvSpPr>
          <p:nvPr/>
        </p:nvSpPr>
        <p:spPr>
          <a:xfrm>
            <a:off x="582309" y="1038589"/>
            <a:ext cx="7571701" cy="7026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3" tIns="91423" rIns="91423" bIns="91423" anchor="b">
            <a:normAutofit/>
          </a:bodyPr>
          <a:lstStyle>
            <a:lvl1pPr marL="0" marR="0" indent="0" algn="l" defTabSz="914400" rtl="0" latinLnBrk="0">
              <a:lnSpc>
                <a:spcPct val="100000"/>
              </a:lnSpc>
              <a:spcBef>
                <a:spcPts val="0"/>
              </a:spcBef>
              <a:spcAft>
                <a:spcPts val="0"/>
              </a:spcAft>
              <a:buClrTx/>
              <a:buSzTx/>
              <a:buFontTx/>
              <a:buNone/>
              <a:tabLst/>
              <a:defRPr sz="2500" b="0" i="0" u="none" strike="noStrike" cap="none" spc="0" baseline="0">
                <a:solidFill>
                  <a:schemeClr val="accent1"/>
                </a:solidFill>
                <a:uFillTx/>
                <a:latin typeface="Roboto Slab"/>
                <a:ea typeface="Roboto Slab"/>
                <a:cs typeface="Roboto Slab"/>
                <a:sym typeface="Roboto Slab"/>
              </a:defRPr>
            </a:lvl1pPr>
            <a:lvl2pPr marL="0" marR="0" indent="0" algn="l" defTabSz="914400" rtl="0" latinLnBrk="0">
              <a:lnSpc>
                <a:spcPct val="100000"/>
              </a:lnSpc>
              <a:spcBef>
                <a:spcPts val="0"/>
              </a:spcBef>
              <a:spcAft>
                <a:spcPts val="0"/>
              </a:spcAft>
              <a:buClrTx/>
              <a:buSzTx/>
              <a:buFontTx/>
              <a:buNone/>
              <a:tabLst/>
              <a:defRPr sz="2000" b="0" i="0" u="none" strike="noStrike" cap="none" spc="0" baseline="0">
                <a:solidFill>
                  <a:schemeClr val="accent1"/>
                </a:solidFill>
                <a:uFillTx/>
                <a:latin typeface="Roboto Slab"/>
                <a:ea typeface="Roboto Slab"/>
                <a:cs typeface="Roboto Slab"/>
                <a:sym typeface="Roboto Slab"/>
              </a:defRPr>
            </a:lvl2pPr>
            <a:lvl3pPr marL="0" marR="0" indent="0" algn="l" defTabSz="914400" rtl="0" latinLnBrk="0">
              <a:lnSpc>
                <a:spcPct val="100000"/>
              </a:lnSpc>
              <a:spcBef>
                <a:spcPts val="0"/>
              </a:spcBef>
              <a:spcAft>
                <a:spcPts val="0"/>
              </a:spcAft>
              <a:buClrTx/>
              <a:buSzTx/>
              <a:buFontTx/>
              <a:buNone/>
              <a:tabLst/>
              <a:defRPr sz="2000" b="0" i="0" u="none" strike="noStrike" cap="none" spc="0" baseline="0">
                <a:solidFill>
                  <a:schemeClr val="accent1"/>
                </a:solidFill>
                <a:uFillTx/>
                <a:latin typeface="Roboto Slab"/>
                <a:ea typeface="Roboto Slab"/>
                <a:cs typeface="Roboto Slab"/>
                <a:sym typeface="Roboto Slab"/>
              </a:defRPr>
            </a:lvl3pPr>
            <a:lvl4pPr marL="0" marR="0" indent="0" algn="l" defTabSz="914400" rtl="0" latinLnBrk="0">
              <a:lnSpc>
                <a:spcPct val="100000"/>
              </a:lnSpc>
              <a:spcBef>
                <a:spcPts val="0"/>
              </a:spcBef>
              <a:spcAft>
                <a:spcPts val="0"/>
              </a:spcAft>
              <a:buClrTx/>
              <a:buSzTx/>
              <a:buFontTx/>
              <a:buNone/>
              <a:tabLst/>
              <a:defRPr sz="2000" b="0" i="0" u="none" strike="noStrike" cap="none" spc="0" baseline="0">
                <a:solidFill>
                  <a:schemeClr val="accent1"/>
                </a:solidFill>
                <a:uFillTx/>
                <a:latin typeface="Roboto Slab"/>
                <a:ea typeface="Roboto Slab"/>
                <a:cs typeface="Roboto Slab"/>
                <a:sym typeface="Roboto Slab"/>
              </a:defRPr>
            </a:lvl4pPr>
            <a:lvl5pPr marL="0" marR="0" indent="0" algn="l" defTabSz="914400" rtl="0" latinLnBrk="0">
              <a:lnSpc>
                <a:spcPct val="100000"/>
              </a:lnSpc>
              <a:spcBef>
                <a:spcPts val="0"/>
              </a:spcBef>
              <a:spcAft>
                <a:spcPts val="0"/>
              </a:spcAft>
              <a:buClrTx/>
              <a:buSzTx/>
              <a:buFontTx/>
              <a:buNone/>
              <a:tabLst/>
              <a:defRPr sz="2000" b="0" i="0" u="none" strike="noStrike" cap="none" spc="0" baseline="0">
                <a:solidFill>
                  <a:schemeClr val="accent1"/>
                </a:solidFill>
                <a:uFillTx/>
                <a:latin typeface="Roboto Slab"/>
                <a:ea typeface="Roboto Slab"/>
                <a:cs typeface="Roboto Slab"/>
                <a:sym typeface="Roboto Slab"/>
              </a:defRPr>
            </a:lvl5pPr>
            <a:lvl6pPr marL="0" marR="0" indent="0" algn="l" defTabSz="914400" rtl="0" latinLnBrk="0">
              <a:lnSpc>
                <a:spcPct val="100000"/>
              </a:lnSpc>
              <a:spcBef>
                <a:spcPts val="0"/>
              </a:spcBef>
              <a:spcAft>
                <a:spcPts val="0"/>
              </a:spcAft>
              <a:buClrTx/>
              <a:buSzTx/>
              <a:buFontTx/>
              <a:buNone/>
              <a:tabLst/>
              <a:defRPr sz="2000" b="0" i="0" u="none" strike="noStrike" cap="none" spc="0" baseline="0">
                <a:solidFill>
                  <a:schemeClr val="accent1"/>
                </a:solidFill>
                <a:uFillTx/>
                <a:latin typeface="Roboto Slab"/>
                <a:ea typeface="Roboto Slab"/>
                <a:cs typeface="Roboto Slab"/>
                <a:sym typeface="Roboto Slab"/>
              </a:defRPr>
            </a:lvl6pPr>
            <a:lvl7pPr marL="0" marR="0" indent="0" algn="l" defTabSz="914400" rtl="0" latinLnBrk="0">
              <a:lnSpc>
                <a:spcPct val="100000"/>
              </a:lnSpc>
              <a:spcBef>
                <a:spcPts val="0"/>
              </a:spcBef>
              <a:spcAft>
                <a:spcPts val="0"/>
              </a:spcAft>
              <a:buClrTx/>
              <a:buSzTx/>
              <a:buFontTx/>
              <a:buNone/>
              <a:tabLst/>
              <a:defRPr sz="2000" b="0" i="0" u="none" strike="noStrike" cap="none" spc="0" baseline="0">
                <a:solidFill>
                  <a:schemeClr val="accent1"/>
                </a:solidFill>
                <a:uFillTx/>
                <a:latin typeface="Roboto Slab"/>
                <a:ea typeface="Roboto Slab"/>
                <a:cs typeface="Roboto Slab"/>
                <a:sym typeface="Roboto Slab"/>
              </a:defRPr>
            </a:lvl7pPr>
            <a:lvl8pPr marL="0" marR="0" indent="0" algn="l" defTabSz="914400" rtl="0" latinLnBrk="0">
              <a:lnSpc>
                <a:spcPct val="100000"/>
              </a:lnSpc>
              <a:spcBef>
                <a:spcPts val="0"/>
              </a:spcBef>
              <a:spcAft>
                <a:spcPts val="0"/>
              </a:spcAft>
              <a:buClrTx/>
              <a:buSzTx/>
              <a:buFontTx/>
              <a:buNone/>
              <a:tabLst/>
              <a:defRPr sz="2000" b="0" i="0" u="none" strike="noStrike" cap="none" spc="0" baseline="0">
                <a:solidFill>
                  <a:schemeClr val="accent1"/>
                </a:solidFill>
                <a:uFillTx/>
                <a:latin typeface="Roboto Slab"/>
                <a:ea typeface="Roboto Slab"/>
                <a:cs typeface="Roboto Slab"/>
                <a:sym typeface="Roboto Slab"/>
              </a:defRPr>
            </a:lvl8pPr>
            <a:lvl9pPr marL="0" marR="0" indent="0" algn="l" defTabSz="914400" rtl="0" latinLnBrk="0">
              <a:lnSpc>
                <a:spcPct val="100000"/>
              </a:lnSpc>
              <a:spcBef>
                <a:spcPts val="0"/>
              </a:spcBef>
              <a:spcAft>
                <a:spcPts val="0"/>
              </a:spcAft>
              <a:buClrTx/>
              <a:buSzTx/>
              <a:buFontTx/>
              <a:buNone/>
              <a:tabLst/>
              <a:defRPr sz="2000" b="0" i="0" u="none" strike="noStrike" cap="none" spc="0" baseline="0">
                <a:solidFill>
                  <a:schemeClr val="accent1"/>
                </a:solidFill>
                <a:uFillTx/>
                <a:latin typeface="Roboto Slab"/>
                <a:ea typeface="Roboto Slab"/>
                <a:cs typeface="Roboto Slab"/>
                <a:sym typeface="Roboto Slab"/>
              </a:defRPr>
            </a:lvl9pPr>
          </a:lstStyle>
          <a:p>
            <a:pPr hangingPunct="1"/>
            <a:endParaRPr lang="en-US"/>
          </a:p>
        </p:txBody>
      </p:sp>
      <p:sp>
        <p:nvSpPr>
          <p:cNvPr id="6" name="TextBox 5">
            <a:extLst>
              <a:ext uri="{FF2B5EF4-FFF2-40B4-BE49-F238E27FC236}">
                <a16:creationId xmlns:a16="http://schemas.microsoft.com/office/drawing/2014/main" id="{9F38EA64-6E81-423F-8F75-D1A4A8F66DD9}"/>
              </a:ext>
            </a:extLst>
          </p:cNvPr>
          <p:cNvSpPr txBox="1"/>
          <p:nvPr/>
        </p:nvSpPr>
        <p:spPr>
          <a:xfrm>
            <a:off x="1060938" y="1024303"/>
            <a:ext cx="6685084" cy="61555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fromWordArt="0" anchor="t" anchorCtr="0" forceAA="0" compatLnSpc="1">
            <a:prstTxWarp prst="textNoShape">
              <a:avLst/>
            </a:prstTxWarp>
            <a:spAutoFit/>
          </a:bodyPr>
          <a:lstStyle/>
          <a:p>
            <a:pPr>
              <a:buChar char="•"/>
            </a:pPr>
            <a:r>
              <a:rPr lang="en-US" sz="2000">
                <a:latin typeface="Source Sans Pro"/>
                <a:ea typeface="Source Sans Pro"/>
                <a:sym typeface="Source Sans Pro"/>
              </a:rPr>
              <a:t>Joined two tables​</a:t>
            </a:r>
            <a:endParaRPr lang="en-US" sz="2000">
              <a:latin typeface="Source Sans Pro"/>
              <a:ea typeface="Source Sans Pro"/>
            </a:endParaRPr>
          </a:p>
          <a:p>
            <a:pPr>
              <a:buChar char="•"/>
            </a:pPr>
            <a:r>
              <a:rPr lang="en-US" sz="2000">
                <a:latin typeface="Source Sans Pro"/>
                <a:ea typeface="Source Sans Pro"/>
                <a:sym typeface="Source Sans Pro"/>
              </a:rPr>
              <a:t>Built Model - Naïve Bayes &amp; Random Forest ​</a:t>
            </a:r>
            <a:endParaRPr lang="en-US" sz="2000">
              <a:latin typeface="Source Sans Pro"/>
              <a:ea typeface="Source Sans Pro"/>
            </a:endParaRPr>
          </a:p>
        </p:txBody>
      </p:sp>
      <p:pic>
        <p:nvPicPr>
          <p:cNvPr id="7" name="Picture 8" descr="Table&#10;&#10;Description automatically generated">
            <a:extLst>
              <a:ext uri="{FF2B5EF4-FFF2-40B4-BE49-F238E27FC236}">
                <a16:creationId xmlns:a16="http://schemas.microsoft.com/office/drawing/2014/main" id="{DB1B94F6-CFFB-4819-A976-699904264171}"/>
              </a:ext>
            </a:extLst>
          </p:cNvPr>
          <p:cNvPicPr>
            <a:picLocks noChangeAspect="1"/>
          </p:cNvPicPr>
          <p:nvPr/>
        </p:nvPicPr>
        <p:blipFill>
          <a:blip r:embed="rId3"/>
          <a:stretch>
            <a:fillRect/>
          </a:stretch>
        </p:blipFill>
        <p:spPr>
          <a:xfrm>
            <a:off x="651641" y="2637393"/>
            <a:ext cx="3997872" cy="1037992"/>
          </a:xfrm>
          <a:prstGeom prst="rect">
            <a:avLst/>
          </a:prstGeom>
        </p:spPr>
      </p:pic>
      <p:pic>
        <p:nvPicPr>
          <p:cNvPr id="9" name="Picture 9" descr="Table&#10;&#10;Description automatically generated">
            <a:extLst>
              <a:ext uri="{FF2B5EF4-FFF2-40B4-BE49-F238E27FC236}">
                <a16:creationId xmlns:a16="http://schemas.microsoft.com/office/drawing/2014/main" id="{5355ED9A-5836-43F0-9293-1F71D2CC0917}"/>
              </a:ext>
            </a:extLst>
          </p:cNvPr>
          <p:cNvPicPr>
            <a:picLocks noChangeAspect="1"/>
          </p:cNvPicPr>
          <p:nvPr/>
        </p:nvPicPr>
        <p:blipFill>
          <a:blip r:embed="rId4"/>
          <a:stretch>
            <a:fillRect/>
          </a:stretch>
        </p:blipFill>
        <p:spPr>
          <a:xfrm>
            <a:off x="4921469" y="2717934"/>
            <a:ext cx="3695700" cy="968874"/>
          </a:xfrm>
          <a:prstGeom prst="rect">
            <a:avLst/>
          </a:prstGeom>
        </p:spPr>
      </p:pic>
      <p:pic>
        <p:nvPicPr>
          <p:cNvPr id="3" name="Color-Zillow-Logo.jpg" descr="Color-Zillow-Logo.jpg">
            <a:extLst>
              <a:ext uri="{FF2B5EF4-FFF2-40B4-BE49-F238E27FC236}">
                <a16:creationId xmlns:a16="http://schemas.microsoft.com/office/drawing/2014/main" id="{49E27AF3-CAAB-4E7C-8BF9-DAD3BB686802}"/>
              </a:ext>
            </a:extLst>
          </p:cNvPr>
          <p:cNvPicPr>
            <a:picLocks noChangeAspect="1"/>
          </p:cNvPicPr>
          <p:nvPr/>
        </p:nvPicPr>
        <p:blipFill>
          <a:blip r:embed="rId5"/>
          <a:stretch>
            <a:fillRect/>
          </a:stretch>
        </p:blipFill>
        <p:spPr>
          <a:xfrm>
            <a:off x="7888693" y="1049399"/>
            <a:ext cx="1256715" cy="415575"/>
          </a:xfrm>
          <a:prstGeom prst="rect">
            <a:avLst/>
          </a:prstGeom>
          <a:ln w="12700">
            <a:miter lim="400000"/>
          </a:ln>
        </p:spPr>
      </p:pic>
      <p:pic>
        <p:nvPicPr>
          <p:cNvPr id="8" name="Picture 10" descr="A picture containing drawing&#10;&#10;Description automatically generated">
            <a:extLst>
              <a:ext uri="{FF2B5EF4-FFF2-40B4-BE49-F238E27FC236}">
                <a16:creationId xmlns:a16="http://schemas.microsoft.com/office/drawing/2014/main" id="{6BED4078-D3F3-45C9-9D82-4DF88C036F89}"/>
              </a:ext>
            </a:extLst>
          </p:cNvPr>
          <p:cNvPicPr>
            <a:picLocks noChangeAspect="1"/>
          </p:cNvPicPr>
          <p:nvPr/>
        </p:nvPicPr>
        <p:blipFill>
          <a:blip r:embed="rId6"/>
          <a:stretch>
            <a:fillRect/>
          </a:stretch>
        </p:blipFill>
        <p:spPr>
          <a:xfrm>
            <a:off x="7344436" y="-1914"/>
            <a:ext cx="1801535" cy="1053560"/>
          </a:xfrm>
          <a:prstGeom prst="rect">
            <a:avLst/>
          </a:prstGeom>
        </p:spPr>
      </p:pic>
      <p:sp>
        <p:nvSpPr>
          <p:cNvPr id="10" name="Rectangle 9">
            <a:extLst>
              <a:ext uri="{FF2B5EF4-FFF2-40B4-BE49-F238E27FC236}">
                <a16:creationId xmlns:a16="http://schemas.microsoft.com/office/drawing/2014/main" id="{817AFF44-434A-45D7-97A3-AB34701B257D}"/>
              </a:ext>
            </a:extLst>
          </p:cNvPr>
          <p:cNvSpPr/>
          <p:nvPr/>
        </p:nvSpPr>
        <p:spPr>
          <a:xfrm>
            <a:off x="4631498" y="1746598"/>
            <a:ext cx="4124195" cy="2026084"/>
          </a:xfrm>
          <a:prstGeom prst="rect">
            <a:avLst/>
          </a:prstGeom>
          <a:no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ln>
                <a:noFill/>
              </a:ln>
              <a:solidFill>
                <a:srgbClr val="263238"/>
              </a:solidFill>
              <a:effectLst/>
              <a:uFillTx/>
              <a:latin typeface="+mj-lt"/>
              <a:ea typeface="+mj-ea"/>
              <a:cs typeface="+mj-cs"/>
              <a:sym typeface="Helvetica"/>
            </a:endParaRPr>
          </a:p>
        </p:txBody>
      </p:sp>
    </p:spTree>
    <p:extLst>
      <p:ext uri="{BB962C8B-B14F-4D97-AF65-F5344CB8AC3E}">
        <p14:creationId xmlns:p14="http://schemas.microsoft.com/office/powerpoint/2010/main" val="3542384252"/>
      </p:ext>
    </p:extLst>
  </p:cSld>
  <p:clrMapOvr>
    <a:masterClrMapping/>
  </p:clrMapOvr>
  <p:transition spd="slow">
    <p:push dir="u"/>
  </p:transition>
</p:sld>
</file>

<file path=ppt/theme/theme1.xml><?xml version="1.0" encoding="utf-8"?>
<a:theme xmlns:a="http://schemas.openxmlformats.org/drawingml/2006/main" name="Cordelia template">
  <a:themeElements>
    <a:clrScheme name="Cordelia template">
      <a:dk1>
        <a:srgbClr val="263238"/>
      </a:dk1>
      <a:lt1>
        <a:srgbClr val="381F12"/>
      </a:lt1>
      <a:dk2>
        <a:srgbClr val="A7A7A7"/>
      </a:dk2>
      <a:lt2>
        <a:srgbClr val="535353"/>
      </a:lt2>
      <a:accent1>
        <a:srgbClr val="0091EA"/>
      </a:accent1>
      <a:accent2>
        <a:srgbClr val="0053A3"/>
      </a:accent2>
      <a:accent3>
        <a:srgbClr val="607D8B"/>
      </a:accent3>
      <a:accent4>
        <a:srgbClr val="CFD8DC"/>
      </a:accent4>
      <a:accent5>
        <a:srgbClr val="ECEFF1"/>
      </a:accent5>
      <a:accent6>
        <a:srgbClr val="ACDBF8"/>
      </a:accent6>
      <a:hlink>
        <a:srgbClr val="0000FF"/>
      </a:hlink>
      <a:folHlink>
        <a:srgbClr val="FF00FF"/>
      </a:folHlink>
    </a:clrScheme>
    <a:fontScheme name="Cordelia template">
      <a:majorFont>
        <a:latin typeface="Helvetica"/>
        <a:ea typeface="Helvetica"/>
        <a:cs typeface="Helvetica"/>
      </a:majorFont>
      <a:minorFont>
        <a:latin typeface="Arial"/>
        <a:ea typeface="Arial"/>
        <a:cs typeface="Arial"/>
      </a:minorFont>
    </a:fontScheme>
    <a:fmtScheme name="Cordelia templa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81F12"/>
        </a:solidFill>
        <a:ln w="25400" cap="flat">
          <a:solidFill>
            <a:schemeClr val="accent1"/>
          </a:solidFill>
          <a:prstDash val="solid"/>
          <a:round/>
        </a:ln>
        <a:effectLst/>
        <a:sp3d/>
      </a:spPr>
      <a:bodyPr rot="0" spcFirstLastPara="1" vertOverflow="overflow" horzOverflow="overflow" vert="horz" wrap="square" lIns="0" tIns="0" rIns="0" bIns="0"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263238"/>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0" tIns="0" rIns="0" bIns="0"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263238"/>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Cordelia template">
  <a:themeElements>
    <a:clrScheme name="Cordelia template">
      <a:dk1>
        <a:srgbClr val="000000"/>
      </a:dk1>
      <a:lt1>
        <a:srgbClr val="FFFFFF"/>
      </a:lt1>
      <a:dk2>
        <a:srgbClr val="A7A7A7"/>
      </a:dk2>
      <a:lt2>
        <a:srgbClr val="535353"/>
      </a:lt2>
      <a:accent1>
        <a:srgbClr val="0091EA"/>
      </a:accent1>
      <a:accent2>
        <a:srgbClr val="0053A3"/>
      </a:accent2>
      <a:accent3>
        <a:srgbClr val="607D8B"/>
      </a:accent3>
      <a:accent4>
        <a:srgbClr val="CFD8DC"/>
      </a:accent4>
      <a:accent5>
        <a:srgbClr val="ECEFF1"/>
      </a:accent5>
      <a:accent6>
        <a:srgbClr val="ACDBF8"/>
      </a:accent6>
      <a:hlink>
        <a:srgbClr val="0000FF"/>
      </a:hlink>
      <a:folHlink>
        <a:srgbClr val="FF00FF"/>
      </a:folHlink>
    </a:clrScheme>
    <a:fontScheme name="Cordelia template">
      <a:majorFont>
        <a:latin typeface="Helvetica"/>
        <a:ea typeface="Helvetica"/>
        <a:cs typeface="Helvetica"/>
      </a:majorFont>
      <a:minorFont>
        <a:latin typeface="Arial"/>
        <a:ea typeface="Arial"/>
        <a:cs typeface="Arial"/>
      </a:minorFont>
    </a:fontScheme>
    <a:fmtScheme name="Cordelia templa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81F12"/>
        </a:solidFill>
        <a:ln w="25400" cap="flat">
          <a:solidFill>
            <a:schemeClr val="accent1"/>
          </a:solidFill>
          <a:prstDash val="solid"/>
          <a:round/>
        </a:ln>
        <a:effectLst/>
        <a:sp3d/>
      </a:spPr>
      <a:bodyPr rot="0" spcFirstLastPara="1" vertOverflow="overflow" horzOverflow="overflow" vert="horz" wrap="square" lIns="0" tIns="0" rIns="0" bIns="0"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263238"/>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0" tIns="0" rIns="0" bIns="0"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263238"/>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On-screen Show (16:9)</PresentationFormat>
  <Slides>18</Slides>
  <Notes>14</Notes>
  <HiddenSlides>0</HiddenSlides>
  <ScaleCrop>false</ScaleCrop>
  <HeadingPairs>
    <vt:vector size="4" baseType="variant">
      <vt:variant>
        <vt:lpstr>Theme</vt:lpstr>
      </vt:variant>
      <vt:variant>
        <vt:i4>1</vt:i4>
      </vt:variant>
      <vt:variant>
        <vt:lpstr>Slide Titles</vt:lpstr>
      </vt:variant>
      <vt:variant>
        <vt:i4>18</vt:i4>
      </vt:variant>
    </vt:vector>
  </HeadingPairs>
  <TitlesOfParts>
    <vt:vector size="19" baseType="lpstr">
      <vt:lpstr>Cordelia template</vt:lpstr>
      <vt:lpstr>Dollar Sign Prediction for New Businesses on Yelp</vt:lpstr>
      <vt:lpstr>Agenda </vt:lpstr>
      <vt:lpstr>Executive Summary –  (1/2) Main goal to predict $ based on housing prices &amp; restaurant features</vt:lpstr>
      <vt:lpstr>Why Build the Model?</vt:lpstr>
      <vt:lpstr>Steps </vt:lpstr>
      <vt:lpstr>Data Preprocessing - Yelp </vt:lpstr>
      <vt:lpstr>Data Preprocessing - Zillow</vt:lpstr>
      <vt:lpstr>Data Modelling- Features</vt:lpstr>
      <vt:lpstr>Run the Algorithms</vt:lpstr>
      <vt:lpstr>Random Forest - Features Importance</vt:lpstr>
      <vt:lpstr>Data Findings - Imbalance Data </vt:lpstr>
      <vt:lpstr>Model Comparison </vt:lpstr>
      <vt:lpstr>Data Findings - Imbalance Data </vt:lpstr>
      <vt:lpstr> What can be done better?</vt:lpstr>
      <vt:lpstr>Business Impact</vt:lpstr>
      <vt:lpstr>Questions ? </vt:lpstr>
      <vt:lpstr>References and Acknowledgements</vt:lpstr>
      <vt:lpstr>Thank you !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Correction Analysis between Housing Property and Restaurant Business </dc:title>
  <cp:revision>13</cp:revision>
  <dcterms:modified xsi:type="dcterms:W3CDTF">2021-06-20T19:42:44Z</dcterms:modified>
</cp:coreProperties>
</file>